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74" r:id="rId3"/>
    <p:sldId id="275" r:id="rId4"/>
    <p:sldId id="276" r:id="rId5"/>
    <p:sldId id="277" r:id="rId6"/>
    <p:sldId id="278" r:id="rId7"/>
    <p:sldId id="279" r:id="rId8"/>
    <p:sldId id="291" r:id="rId9"/>
    <p:sldId id="280" r:id="rId10"/>
    <p:sldId id="281" r:id="rId11"/>
    <p:sldId id="282" r:id="rId12"/>
    <p:sldId id="285" r:id="rId13"/>
    <p:sldId id="283" r:id="rId14"/>
    <p:sldId id="286" r:id="rId15"/>
    <p:sldId id="287" r:id="rId16"/>
    <p:sldId id="284" r:id="rId17"/>
    <p:sldId id="289" r:id="rId18"/>
    <p:sldId id="290" r:id="rId19"/>
    <p:sldId id="296" r:id="rId20"/>
    <p:sldId id="29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53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5E0DC2-85F7-4898-B608-37358C8A3A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885CB7-9F78-491D-B0B7-F4B1D4D5AE42}">
      <dgm:prSet phldrT="[Text]"/>
      <dgm:spPr/>
      <dgm:t>
        <a:bodyPr/>
        <a:lstStyle/>
        <a:p>
          <a:r>
            <a:rPr lang="en-US" dirty="0" smtClean="0"/>
            <a:t>Client</a:t>
          </a:r>
          <a:endParaRPr lang="en-US" dirty="0"/>
        </a:p>
      </dgm:t>
    </dgm:pt>
    <dgm:pt modelId="{33856EAA-813A-4789-8871-967394363914}" type="parTrans" cxnId="{32580A16-3DC5-4C4E-8565-308A819C4AD2}">
      <dgm:prSet/>
      <dgm:spPr/>
      <dgm:t>
        <a:bodyPr/>
        <a:lstStyle/>
        <a:p>
          <a:endParaRPr lang="en-US"/>
        </a:p>
      </dgm:t>
    </dgm:pt>
    <dgm:pt modelId="{BB5E8C7E-5FF0-40ED-9F08-D58AED789DFD}" type="sibTrans" cxnId="{32580A16-3DC5-4C4E-8565-308A819C4AD2}">
      <dgm:prSet/>
      <dgm:spPr/>
      <dgm:t>
        <a:bodyPr/>
        <a:lstStyle/>
        <a:p>
          <a:endParaRPr lang="en-US"/>
        </a:p>
      </dgm:t>
    </dgm:pt>
    <dgm:pt modelId="{16A74467-5B60-40F6-A42A-3CE9CC1C8E2C}">
      <dgm:prSet phldrT="[Text]"/>
      <dgm:spPr/>
      <dgm:t>
        <a:bodyPr/>
        <a:lstStyle/>
        <a:p>
          <a:r>
            <a:rPr lang="en-US" dirty="0" smtClean="0"/>
            <a:t>LW</a:t>
          </a:r>
          <a:endParaRPr lang="en-US" dirty="0"/>
        </a:p>
      </dgm:t>
    </dgm:pt>
    <dgm:pt modelId="{07652F54-7542-458A-B261-688B1E88C52F}" type="parTrans" cxnId="{2FB91CA3-5F23-477F-A2E9-4AE9D641184C}">
      <dgm:prSet/>
      <dgm:spPr/>
      <dgm:t>
        <a:bodyPr/>
        <a:lstStyle/>
        <a:p>
          <a:endParaRPr lang="en-US"/>
        </a:p>
      </dgm:t>
    </dgm:pt>
    <dgm:pt modelId="{126DC937-04CF-4A6F-A50C-A6C907E433AA}" type="sibTrans" cxnId="{2FB91CA3-5F23-477F-A2E9-4AE9D641184C}">
      <dgm:prSet/>
      <dgm:spPr/>
      <dgm:t>
        <a:bodyPr/>
        <a:lstStyle/>
        <a:p>
          <a:endParaRPr lang="en-US"/>
        </a:p>
      </dgm:t>
    </dgm:pt>
    <dgm:pt modelId="{6B7D2D9A-D1F6-4A36-B2AC-DACA55E9E96C}">
      <dgm:prSet phldrT="[Text]"/>
      <dgm:spPr/>
      <dgm:t>
        <a:bodyPr/>
        <a:lstStyle/>
        <a:p>
          <a:r>
            <a:rPr lang="en-US" dirty="0" smtClean="0"/>
            <a:t>VCSE</a:t>
          </a:r>
          <a:endParaRPr lang="en-US" dirty="0"/>
        </a:p>
      </dgm:t>
    </dgm:pt>
    <dgm:pt modelId="{9434C0A7-6273-43F1-B0F3-E8C9142DC90A}" type="parTrans" cxnId="{A0D8560A-66FB-4FEE-A25B-94647B0EED41}">
      <dgm:prSet/>
      <dgm:spPr/>
      <dgm:t>
        <a:bodyPr/>
        <a:lstStyle/>
        <a:p>
          <a:endParaRPr lang="en-US"/>
        </a:p>
      </dgm:t>
    </dgm:pt>
    <dgm:pt modelId="{E1CDBE9F-6B4F-4621-BB1C-362E319443BB}" type="sibTrans" cxnId="{A0D8560A-66FB-4FEE-A25B-94647B0EED41}">
      <dgm:prSet/>
      <dgm:spPr/>
      <dgm:t>
        <a:bodyPr/>
        <a:lstStyle/>
        <a:p>
          <a:endParaRPr lang="en-US"/>
        </a:p>
      </dgm:t>
    </dgm:pt>
    <dgm:pt modelId="{47B64730-AED9-4F15-A4F3-3C3A11640D53}">
      <dgm:prSet/>
      <dgm:spPr/>
      <dgm:t>
        <a:bodyPr/>
        <a:lstStyle/>
        <a:p>
          <a:endParaRPr lang="en-US"/>
        </a:p>
      </dgm:t>
    </dgm:pt>
    <dgm:pt modelId="{EC2DA4F4-A26C-490F-B6A2-5F5CF1744A86}" type="parTrans" cxnId="{B102BB5E-37D2-4702-839A-E72C0346C362}">
      <dgm:prSet/>
      <dgm:spPr/>
      <dgm:t>
        <a:bodyPr/>
        <a:lstStyle/>
        <a:p>
          <a:endParaRPr lang="en-US"/>
        </a:p>
      </dgm:t>
    </dgm:pt>
    <dgm:pt modelId="{6786579C-6368-4B7A-A286-C6E7EE52E89E}" type="sibTrans" cxnId="{B102BB5E-37D2-4702-839A-E72C0346C362}">
      <dgm:prSet/>
      <dgm:spPr/>
      <dgm:t>
        <a:bodyPr/>
        <a:lstStyle/>
        <a:p>
          <a:endParaRPr lang="en-US"/>
        </a:p>
      </dgm:t>
    </dgm:pt>
    <dgm:pt modelId="{07485051-9C28-4150-B8A5-0466F1C80ACE}" type="pres">
      <dgm:prSet presAssocID="{7B5E0DC2-85F7-4898-B608-37358C8A3A5B}" presName="CompostProcess" presStyleCnt="0">
        <dgm:presLayoutVars>
          <dgm:dir/>
          <dgm:resizeHandles val="exact"/>
        </dgm:presLayoutVars>
      </dgm:prSet>
      <dgm:spPr/>
    </dgm:pt>
    <dgm:pt modelId="{E074E493-37A9-4D1C-BEFB-324BA0F8DA08}" type="pres">
      <dgm:prSet presAssocID="{7B5E0DC2-85F7-4898-B608-37358C8A3A5B}" presName="arrow" presStyleLbl="bgShp" presStyleIdx="0" presStyleCnt="1"/>
      <dgm:spPr>
        <a:ln>
          <a:solidFill>
            <a:schemeClr val="accent2">
              <a:lumMod val="50000"/>
            </a:schemeClr>
          </a:solidFill>
        </a:ln>
      </dgm:spPr>
    </dgm:pt>
    <dgm:pt modelId="{41C0B3AF-BFEB-4EE6-84BA-FF68BB55A342}" type="pres">
      <dgm:prSet presAssocID="{7B5E0DC2-85F7-4898-B608-37358C8A3A5B}" presName="linearProcess" presStyleCnt="0"/>
      <dgm:spPr/>
    </dgm:pt>
    <dgm:pt modelId="{F2078413-0636-4529-AC93-26FC477FFA3B}" type="pres">
      <dgm:prSet presAssocID="{FF885CB7-9F78-491D-B0B7-F4B1D4D5AE4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616A7-21FA-4606-8E46-B295275557E3}" type="pres">
      <dgm:prSet presAssocID="{BB5E8C7E-5FF0-40ED-9F08-D58AED789DFD}" presName="sibTrans" presStyleCnt="0"/>
      <dgm:spPr/>
    </dgm:pt>
    <dgm:pt modelId="{9A0ADB05-6E8C-44D7-AE56-EF774EA38A18}" type="pres">
      <dgm:prSet presAssocID="{47B64730-AED9-4F15-A4F3-3C3A11640D5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2E223-4372-4B9F-9C16-4D6E7AD9A45D}" type="pres">
      <dgm:prSet presAssocID="{6786579C-6368-4B7A-A286-C6E7EE52E89E}" presName="sibTrans" presStyleCnt="0"/>
      <dgm:spPr/>
    </dgm:pt>
    <dgm:pt modelId="{0DCC6B17-E667-4E69-8B7F-7DCBBD975CB2}" type="pres">
      <dgm:prSet presAssocID="{16A74467-5B60-40F6-A42A-3CE9CC1C8E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4FE-A028-4DE0-9D18-EAB3B429E1A5}" type="pres">
      <dgm:prSet presAssocID="{126DC937-04CF-4A6F-A50C-A6C907E433AA}" presName="sibTrans" presStyleCnt="0"/>
      <dgm:spPr/>
    </dgm:pt>
    <dgm:pt modelId="{D425D651-0678-4362-BA83-B83AF3C3E33D}" type="pres">
      <dgm:prSet presAssocID="{6B7D2D9A-D1F6-4A36-B2AC-DACA55E9E9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7A951D-1BEF-411A-8B65-786AC097206D}" type="presOf" srcId="{FF885CB7-9F78-491D-B0B7-F4B1D4D5AE42}" destId="{F2078413-0636-4529-AC93-26FC477FFA3B}" srcOrd="0" destOrd="0" presId="urn:microsoft.com/office/officeart/2005/8/layout/hProcess9"/>
    <dgm:cxn modelId="{AA661C9C-052E-4A32-88A0-A358705FA59B}" type="presOf" srcId="{7B5E0DC2-85F7-4898-B608-37358C8A3A5B}" destId="{07485051-9C28-4150-B8A5-0466F1C80ACE}" srcOrd="0" destOrd="0" presId="urn:microsoft.com/office/officeart/2005/8/layout/hProcess9"/>
    <dgm:cxn modelId="{0F8A4FFD-8E36-4C7D-872A-222BE6A69360}" type="presOf" srcId="{47B64730-AED9-4F15-A4F3-3C3A11640D53}" destId="{9A0ADB05-6E8C-44D7-AE56-EF774EA38A18}" srcOrd="0" destOrd="0" presId="urn:microsoft.com/office/officeart/2005/8/layout/hProcess9"/>
    <dgm:cxn modelId="{A0D8560A-66FB-4FEE-A25B-94647B0EED41}" srcId="{7B5E0DC2-85F7-4898-B608-37358C8A3A5B}" destId="{6B7D2D9A-D1F6-4A36-B2AC-DACA55E9E96C}" srcOrd="3" destOrd="0" parTransId="{9434C0A7-6273-43F1-B0F3-E8C9142DC90A}" sibTransId="{E1CDBE9F-6B4F-4621-BB1C-362E319443BB}"/>
    <dgm:cxn modelId="{5E7841AB-E6CD-4AE4-8A68-B644DFF7AA60}" type="presOf" srcId="{6B7D2D9A-D1F6-4A36-B2AC-DACA55E9E96C}" destId="{D425D651-0678-4362-BA83-B83AF3C3E33D}" srcOrd="0" destOrd="0" presId="urn:microsoft.com/office/officeart/2005/8/layout/hProcess9"/>
    <dgm:cxn modelId="{B102BB5E-37D2-4702-839A-E72C0346C362}" srcId="{7B5E0DC2-85F7-4898-B608-37358C8A3A5B}" destId="{47B64730-AED9-4F15-A4F3-3C3A11640D53}" srcOrd="1" destOrd="0" parTransId="{EC2DA4F4-A26C-490F-B6A2-5F5CF1744A86}" sibTransId="{6786579C-6368-4B7A-A286-C6E7EE52E89E}"/>
    <dgm:cxn modelId="{14124358-28FC-4E73-AAEC-31845F0BEF01}" type="presOf" srcId="{16A74467-5B60-40F6-A42A-3CE9CC1C8E2C}" destId="{0DCC6B17-E667-4E69-8B7F-7DCBBD975CB2}" srcOrd="0" destOrd="0" presId="urn:microsoft.com/office/officeart/2005/8/layout/hProcess9"/>
    <dgm:cxn modelId="{32580A16-3DC5-4C4E-8565-308A819C4AD2}" srcId="{7B5E0DC2-85F7-4898-B608-37358C8A3A5B}" destId="{FF885CB7-9F78-491D-B0B7-F4B1D4D5AE42}" srcOrd="0" destOrd="0" parTransId="{33856EAA-813A-4789-8871-967394363914}" sibTransId="{BB5E8C7E-5FF0-40ED-9F08-D58AED789DFD}"/>
    <dgm:cxn modelId="{2FB91CA3-5F23-477F-A2E9-4AE9D641184C}" srcId="{7B5E0DC2-85F7-4898-B608-37358C8A3A5B}" destId="{16A74467-5B60-40F6-A42A-3CE9CC1C8E2C}" srcOrd="2" destOrd="0" parTransId="{07652F54-7542-458A-B261-688B1E88C52F}" sibTransId="{126DC937-04CF-4A6F-A50C-A6C907E433AA}"/>
    <dgm:cxn modelId="{2AEA45ED-67D6-4018-BAE8-A6A3A3859797}" type="presParOf" srcId="{07485051-9C28-4150-B8A5-0466F1C80ACE}" destId="{E074E493-37A9-4D1C-BEFB-324BA0F8DA08}" srcOrd="0" destOrd="0" presId="urn:microsoft.com/office/officeart/2005/8/layout/hProcess9"/>
    <dgm:cxn modelId="{888F6520-2391-4548-BFD5-EF44385EC1EC}" type="presParOf" srcId="{07485051-9C28-4150-B8A5-0466F1C80ACE}" destId="{41C0B3AF-BFEB-4EE6-84BA-FF68BB55A342}" srcOrd="1" destOrd="0" presId="urn:microsoft.com/office/officeart/2005/8/layout/hProcess9"/>
    <dgm:cxn modelId="{0A4A2DF0-4845-4D13-87B0-3ABF8C2C1466}" type="presParOf" srcId="{41C0B3AF-BFEB-4EE6-84BA-FF68BB55A342}" destId="{F2078413-0636-4529-AC93-26FC477FFA3B}" srcOrd="0" destOrd="0" presId="urn:microsoft.com/office/officeart/2005/8/layout/hProcess9"/>
    <dgm:cxn modelId="{A38BC5A5-7BC6-458F-89B6-D5FA176DAE13}" type="presParOf" srcId="{41C0B3AF-BFEB-4EE6-84BA-FF68BB55A342}" destId="{4EB616A7-21FA-4606-8E46-B295275557E3}" srcOrd="1" destOrd="0" presId="urn:microsoft.com/office/officeart/2005/8/layout/hProcess9"/>
    <dgm:cxn modelId="{163BA764-3019-42ED-A157-69A3752C1841}" type="presParOf" srcId="{41C0B3AF-BFEB-4EE6-84BA-FF68BB55A342}" destId="{9A0ADB05-6E8C-44D7-AE56-EF774EA38A18}" srcOrd="2" destOrd="0" presId="urn:microsoft.com/office/officeart/2005/8/layout/hProcess9"/>
    <dgm:cxn modelId="{BB73235A-62E3-4B55-AFC1-BE390B8E7EB4}" type="presParOf" srcId="{41C0B3AF-BFEB-4EE6-84BA-FF68BB55A342}" destId="{D312E223-4372-4B9F-9C16-4D6E7AD9A45D}" srcOrd="3" destOrd="0" presId="urn:microsoft.com/office/officeart/2005/8/layout/hProcess9"/>
    <dgm:cxn modelId="{2624ADCA-D0CB-4A5D-AC63-A2755A5E8A48}" type="presParOf" srcId="{41C0B3AF-BFEB-4EE6-84BA-FF68BB55A342}" destId="{0DCC6B17-E667-4E69-8B7F-7DCBBD975CB2}" srcOrd="4" destOrd="0" presId="urn:microsoft.com/office/officeart/2005/8/layout/hProcess9"/>
    <dgm:cxn modelId="{6F3DECF5-1513-4B3A-8E13-CA450551B18B}" type="presParOf" srcId="{41C0B3AF-BFEB-4EE6-84BA-FF68BB55A342}" destId="{18D474FE-A028-4DE0-9D18-EAB3B429E1A5}" srcOrd="5" destOrd="0" presId="urn:microsoft.com/office/officeart/2005/8/layout/hProcess9"/>
    <dgm:cxn modelId="{61DABF08-A91E-43EB-8B64-D58A44D838F2}" type="presParOf" srcId="{41C0B3AF-BFEB-4EE6-84BA-FF68BB55A342}" destId="{D425D651-0678-4362-BA83-B83AF3C3E33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B5E0DC2-85F7-4898-B608-37358C8A3A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885CB7-9F78-491D-B0B7-F4B1D4D5AE42}">
      <dgm:prSet phldrT="[Text]"/>
      <dgm:spPr/>
      <dgm:t>
        <a:bodyPr/>
        <a:lstStyle/>
        <a:p>
          <a:r>
            <a:rPr lang="en-US" dirty="0" smtClean="0"/>
            <a:t>Client</a:t>
          </a:r>
          <a:endParaRPr lang="en-US" dirty="0"/>
        </a:p>
      </dgm:t>
    </dgm:pt>
    <dgm:pt modelId="{33856EAA-813A-4789-8871-967394363914}" type="parTrans" cxnId="{32580A16-3DC5-4C4E-8565-308A819C4AD2}">
      <dgm:prSet/>
      <dgm:spPr/>
      <dgm:t>
        <a:bodyPr/>
        <a:lstStyle/>
        <a:p>
          <a:endParaRPr lang="en-US"/>
        </a:p>
      </dgm:t>
    </dgm:pt>
    <dgm:pt modelId="{BB5E8C7E-5FF0-40ED-9F08-D58AED789DFD}" type="sibTrans" cxnId="{32580A16-3DC5-4C4E-8565-308A819C4AD2}">
      <dgm:prSet/>
      <dgm:spPr/>
      <dgm:t>
        <a:bodyPr/>
        <a:lstStyle/>
        <a:p>
          <a:endParaRPr lang="en-US"/>
        </a:p>
      </dgm:t>
    </dgm:pt>
    <dgm:pt modelId="{16A74467-5B60-40F6-A42A-3CE9CC1C8E2C}">
      <dgm:prSet phldrT="[Text]"/>
      <dgm:spPr/>
      <dgm:t>
        <a:bodyPr/>
        <a:lstStyle/>
        <a:p>
          <a:r>
            <a:rPr lang="en-US" dirty="0" smtClean="0"/>
            <a:t>LW</a:t>
          </a:r>
          <a:endParaRPr lang="en-US" dirty="0"/>
        </a:p>
      </dgm:t>
    </dgm:pt>
    <dgm:pt modelId="{07652F54-7542-458A-B261-688B1E88C52F}" type="parTrans" cxnId="{2FB91CA3-5F23-477F-A2E9-4AE9D641184C}">
      <dgm:prSet/>
      <dgm:spPr/>
      <dgm:t>
        <a:bodyPr/>
        <a:lstStyle/>
        <a:p>
          <a:endParaRPr lang="en-US"/>
        </a:p>
      </dgm:t>
    </dgm:pt>
    <dgm:pt modelId="{126DC937-04CF-4A6F-A50C-A6C907E433AA}" type="sibTrans" cxnId="{2FB91CA3-5F23-477F-A2E9-4AE9D641184C}">
      <dgm:prSet/>
      <dgm:spPr/>
      <dgm:t>
        <a:bodyPr/>
        <a:lstStyle/>
        <a:p>
          <a:endParaRPr lang="en-US"/>
        </a:p>
      </dgm:t>
    </dgm:pt>
    <dgm:pt modelId="{6B7D2D9A-D1F6-4A36-B2AC-DACA55E9E96C}">
      <dgm:prSet phldrT="[Text]"/>
      <dgm:spPr/>
      <dgm:t>
        <a:bodyPr/>
        <a:lstStyle/>
        <a:p>
          <a:r>
            <a:rPr lang="en-US" dirty="0" smtClean="0"/>
            <a:t>VCSE</a:t>
          </a:r>
          <a:endParaRPr lang="en-US" dirty="0"/>
        </a:p>
      </dgm:t>
    </dgm:pt>
    <dgm:pt modelId="{9434C0A7-6273-43F1-B0F3-E8C9142DC90A}" type="parTrans" cxnId="{A0D8560A-66FB-4FEE-A25B-94647B0EED41}">
      <dgm:prSet/>
      <dgm:spPr/>
      <dgm:t>
        <a:bodyPr/>
        <a:lstStyle/>
        <a:p>
          <a:endParaRPr lang="en-US"/>
        </a:p>
      </dgm:t>
    </dgm:pt>
    <dgm:pt modelId="{E1CDBE9F-6B4F-4621-BB1C-362E319443BB}" type="sibTrans" cxnId="{A0D8560A-66FB-4FEE-A25B-94647B0EED41}">
      <dgm:prSet/>
      <dgm:spPr/>
      <dgm:t>
        <a:bodyPr/>
        <a:lstStyle/>
        <a:p>
          <a:endParaRPr lang="en-US"/>
        </a:p>
      </dgm:t>
    </dgm:pt>
    <dgm:pt modelId="{47B64730-AED9-4F15-A4F3-3C3A11640D53}">
      <dgm:prSet/>
      <dgm:spPr/>
      <dgm:t>
        <a:bodyPr/>
        <a:lstStyle/>
        <a:p>
          <a:endParaRPr lang="en-US"/>
        </a:p>
      </dgm:t>
    </dgm:pt>
    <dgm:pt modelId="{EC2DA4F4-A26C-490F-B6A2-5F5CF1744A86}" type="parTrans" cxnId="{B102BB5E-37D2-4702-839A-E72C0346C362}">
      <dgm:prSet/>
      <dgm:spPr/>
      <dgm:t>
        <a:bodyPr/>
        <a:lstStyle/>
        <a:p>
          <a:endParaRPr lang="en-US"/>
        </a:p>
      </dgm:t>
    </dgm:pt>
    <dgm:pt modelId="{6786579C-6368-4B7A-A286-C6E7EE52E89E}" type="sibTrans" cxnId="{B102BB5E-37D2-4702-839A-E72C0346C362}">
      <dgm:prSet/>
      <dgm:spPr/>
      <dgm:t>
        <a:bodyPr/>
        <a:lstStyle/>
        <a:p>
          <a:endParaRPr lang="en-US"/>
        </a:p>
      </dgm:t>
    </dgm:pt>
    <dgm:pt modelId="{07485051-9C28-4150-B8A5-0466F1C80ACE}" type="pres">
      <dgm:prSet presAssocID="{7B5E0DC2-85F7-4898-B608-37358C8A3A5B}" presName="CompostProcess" presStyleCnt="0">
        <dgm:presLayoutVars>
          <dgm:dir/>
          <dgm:resizeHandles val="exact"/>
        </dgm:presLayoutVars>
      </dgm:prSet>
      <dgm:spPr/>
    </dgm:pt>
    <dgm:pt modelId="{E074E493-37A9-4D1C-BEFB-324BA0F8DA08}" type="pres">
      <dgm:prSet presAssocID="{7B5E0DC2-85F7-4898-B608-37358C8A3A5B}" presName="arrow" presStyleLbl="bgShp" presStyleIdx="0" presStyleCnt="1"/>
      <dgm:spPr>
        <a:noFill/>
        <a:ln>
          <a:noFill/>
        </a:ln>
      </dgm:spPr>
    </dgm:pt>
    <dgm:pt modelId="{41C0B3AF-BFEB-4EE6-84BA-FF68BB55A342}" type="pres">
      <dgm:prSet presAssocID="{7B5E0DC2-85F7-4898-B608-37358C8A3A5B}" presName="linearProcess" presStyleCnt="0"/>
      <dgm:spPr/>
    </dgm:pt>
    <dgm:pt modelId="{F2078413-0636-4529-AC93-26FC477FFA3B}" type="pres">
      <dgm:prSet presAssocID="{FF885CB7-9F78-491D-B0B7-F4B1D4D5AE4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616A7-21FA-4606-8E46-B295275557E3}" type="pres">
      <dgm:prSet presAssocID="{BB5E8C7E-5FF0-40ED-9F08-D58AED789DFD}" presName="sibTrans" presStyleCnt="0"/>
      <dgm:spPr/>
    </dgm:pt>
    <dgm:pt modelId="{9A0ADB05-6E8C-44D7-AE56-EF774EA38A18}" type="pres">
      <dgm:prSet presAssocID="{47B64730-AED9-4F15-A4F3-3C3A11640D5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2E223-4372-4B9F-9C16-4D6E7AD9A45D}" type="pres">
      <dgm:prSet presAssocID="{6786579C-6368-4B7A-A286-C6E7EE52E89E}" presName="sibTrans" presStyleCnt="0"/>
      <dgm:spPr/>
    </dgm:pt>
    <dgm:pt modelId="{0DCC6B17-E667-4E69-8B7F-7DCBBD975CB2}" type="pres">
      <dgm:prSet presAssocID="{16A74467-5B60-40F6-A42A-3CE9CC1C8E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4FE-A028-4DE0-9D18-EAB3B429E1A5}" type="pres">
      <dgm:prSet presAssocID="{126DC937-04CF-4A6F-A50C-A6C907E433AA}" presName="sibTrans" presStyleCnt="0"/>
      <dgm:spPr/>
    </dgm:pt>
    <dgm:pt modelId="{D425D651-0678-4362-BA83-B83AF3C3E33D}" type="pres">
      <dgm:prSet presAssocID="{6B7D2D9A-D1F6-4A36-B2AC-DACA55E9E9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7A951D-1BEF-411A-8B65-786AC097206D}" type="presOf" srcId="{FF885CB7-9F78-491D-B0B7-F4B1D4D5AE42}" destId="{F2078413-0636-4529-AC93-26FC477FFA3B}" srcOrd="0" destOrd="0" presId="urn:microsoft.com/office/officeart/2005/8/layout/hProcess9"/>
    <dgm:cxn modelId="{AA661C9C-052E-4A32-88A0-A358705FA59B}" type="presOf" srcId="{7B5E0DC2-85F7-4898-B608-37358C8A3A5B}" destId="{07485051-9C28-4150-B8A5-0466F1C80ACE}" srcOrd="0" destOrd="0" presId="urn:microsoft.com/office/officeart/2005/8/layout/hProcess9"/>
    <dgm:cxn modelId="{0F8A4FFD-8E36-4C7D-872A-222BE6A69360}" type="presOf" srcId="{47B64730-AED9-4F15-A4F3-3C3A11640D53}" destId="{9A0ADB05-6E8C-44D7-AE56-EF774EA38A18}" srcOrd="0" destOrd="0" presId="urn:microsoft.com/office/officeart/2005/8/layout/hProcess9"/>
    <dgm:cxn modelId="{A0D8560A-66FB-4FEE-A25B-94647B0EED41}" srcId="{7B5E0DC2-85F7-4898-B608-37358C8A3A5B}" destId="{6B7D2D9A-D1F6-4A36-B2AC-DACA55E9E96C}" srcOrd="3" destOrd="0" parTransId="{9434C0A7-6273-43F1-B0F3-E8C9142DC90A}" sibTransId="{E1CDBE9F-6B4F-4621-BB1C-362E319443BB}"/>
    <dgm:cxn modelId="{5E7841AB-E6CD-4AE4-8A68-B644DFF7AA60}" type="presOf" srcId="{6B7D2D9A-D1F6-4A36-B2AC-DACA55E9E96C}" destId="{D425D651-0678-4362-BA83-B83AF3C3E33D}" srcOrd="0" destOrd="0" presId="urn:microsoft.com/office/officeart/2005/8/layout/hProcess9"/>
    <dgm:cxn modelId="{B102BB5E-37D2-4702-839A-E72C0346C362}" srcId="{7B5E0DC2-85F7-4898-B608-37358C8A3A5B}" destId="{47B64730-AED9-4F15-A4F3-3C3A11640D53}" srcOrd="1" destOrd="0" parTransId="{EC2DA4F4-A26C-490F-B6A2-5F5CF1744A86}" sibTransId="{6786579C-6368-4B7A-A286-C6E7EE52E89E}"/>
    <dgm:cxn modelId="{14124358-28FC-4E73-AAEC-31845F0BEF01}" type="presOf" srcId="{16A74467-5B60-40F6-A42A-3CE9CC1C8E2C}" destId="{0DCC6B17-E667-4E69-8B7F-7DCBBD975CB2}" srcOrd="0" destOrd="0" presId="urn:microsoft.com/office/officeart/2005/8/layout/hProcess9"/>
    <dgm:cxn modelId="{32580A16-3DC5-4C4E-8565-308A819C4AD2}" srcId="{7B5E0DC2-85F7-4898-B608-37358C8A3A5B}" destId="{FF885CB7-9F78-491D-B0B7-F4B1D4D5AE42}" srcOrd="0" destOrd="0" parTransId="{33856EAA-813A-4789-8871-967394363914}" sibTransId="{BB5E8C7E-5FF0-40ED-9F08-D58AED789DFD}"/>
    <dgm:cxn modelId="{2FB91CA3-5F23-477F-A2E9-4AE9D641184C}" srcId="{7B5E0DC2-85F7-4898-B608-37358C8A3A5B}" destId="{16A74467-5B60-40F6-A42A-3CE9CC1C8E2C}" srcOrd="2" destOrd="0" parTransId="{07652F54-7542-458A-B261-688B1E88C52F}" sibTransId="{126DC937-04CF-4A6F-A50C-A6C907E433AA}"/>
    <dgm:cxn modelId="{2AEA45ED-67D6-4018-BAE8-A6A3A3859797}" type="presParOf" srcId="{07485051-9C28-4150-B8A5-0466F1C80ACE}" destId="{E074E493-37A9-4D1C-BEFB-324BA0F8DA08}" srcOrd="0" destOrd="0" presId="urn:microsoft.com/office/officeart/2005/8/layout/hProcess9"/>
    <dgm:cxn modelId="{888F6520-2391-4548-BFD5-EF44385EC1EC}" type="presParOf" srcId="{07485051-9C28-4150-B8A5-0466F1C80ACE}" destId="{41C0B3AF-BFEB-4EE6-84BA-FF68BB55A342}" srcOrd="1" destOrd="0" presId="urn:microsoft.com/office/officeart/2005/8/layout/hProcess9"/>
    <dgm:cxn modelId="{0A4A2DF0-4845-4D13-87B0-3ABF8C2C1466}" type="presParOf" srcId="{41C0B3AF-BFEB-4EE6-84BA-FF68BB55A342}" destId="{F2078413-0636-4529-AC93-26FC477FFA3B}" srcOrd="0" destOrd="0" presId="urn:microsoft.com/office/officeart/2005/8/layout/hProcess9"/>
    <dgm:cxn modelId="{A38BC5A5-7BC6-458F-89B6-D5FA176DAE13}" type="presParOf" srcId="{41C0B3AF-BFEB-4EE6-84BA-FF68BB55A342}" destId="{4EB616A7-21FA-4606-8E46-B295275557E3}" srcOrd="1" destOrd="0" presId="urn:microsoft.com/office/officeart/2005/8/layout/hProcess9"/>
    <dgm:cxn modelId="{163BA764-3019-42ED-A157-69A3752C1841}" type="presParOf" srcId="{41C0B3AF-BFEB-4EE6-84BA-FF68BB55A342}" destId="{9A0ADB05-6E8C-44D7-AE56-EF774EA38A18}" srcOrd="2" destOrd="0" presId="urn:microsoft.com/office/officeart/2005/8/layout/hProcess9"/>
    <dgm:cxn modelId="{BB73235A-62E3-4B55-AFC1-BE390B8E7EB4}" type="presParOf" srcId="{41C0B3AF-BFEB-4EE6-84BA-FF68BB55A342}" destId="{D312E223-4372-4B9F-9C16-4D6E7AD9A45D}" srcOrd="3" destOrd="0" presId="urn:microsoft.com/office/officeart/2005/8/layout/hProcess9"/>
    <dgm:cxn modelId="{2624ADCA-D0CB-4A5D-AC63-A2755A5E8A48}" type="presParOf" srcId="{41C0B3AF-BFEB-4EE6-84BA-FF68BB55A342}" destId="{0DCC6B17-E667-4E69-8B7F-7DCBBD975CB2}" srcOrd="4" destOrd="0" presId="urn:microsoft.com/office/officeart/2005/8/layout/hProcess9"/>
    <dgm:cxn modelId="{6F3DECF5-1513-4B3A-8E13-CA450551B18B}" type="presParOf" srcId="{41C0B3AF-BFEB-4EE6-84BA-FF68BB55A342}" destId="{18D474FE-A028-4DE0-9D18-EAB3B429E1A5}" srcOrd="5" destOrd="0" presId="urn:microsoft.com/office/officeart/2005/8/layout/hProcess9"/>
    <dgm:cxn modelId="{61DABF08-A91E-43EB-8B64-D58A44D838F2}" type="presParOf" srcId="{41C0B3AF-BFEB-4EE6-84BA-FF68BB55A342}" destId="{D425D651-0678-4362-BA83-B83AF3C3E33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B5E0DC2-85F7-4898-B608-37358C8A3A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885CB7-9F78-491D-B0B7-F4B1D4D5AE42}">
      <dgm:prSet phldrT="[Text]"/>
      <dgm:spPr/>
      <dgm:t>
        <a:bodyPr/>
        <a:lstStyle/>
        <a:p>
          <a:r>
            <a:rPr lang="en-US" dirty="0" smtClean="0"/>
            <a:t>Client</a:t>
          </a:r>
          <a:endParaRPr lang="en-US" dirty="0"/>
        </a:p>
      </dgm:t>
    </dgm:pt>
    <dgm:pt modelId="{33856EAA-813A-4789-8871-967394363914}" type="parTrans" cxnId="{32580A16-3DC5-4C4E-8565-308A819C4AD2}">
      <dgm:prSet/>
      <dgm:spPr/>
      <dgm:t>
        <a:bodyPr/>
        <a:lstStyle/>
        <a:p>
          <a:endParaRPr lang="en-US"/>
        </a:p>
      </dgm:t>
    </dgm:pt>
    <dgm:pt modelId="{BB5E8C7E-5FF0-40ED-9F08-D58AED789DFD}" type="sibTrans" cxnId="{32580A16-3DC5-4C4E-8565-308A819C4AD2}">
      <dgm:prSet/>
      <dgm:spPr/>
      <dgm:t>
        <a:bodyPr/>
        <a:lstStyle/>
        <a:p>
          <a:endParaRPr lang="en-US"/>
        </a:p>
      </dgm:t>
    </dgm:pt>
    <dgm:pt modelId="{16A74467-5B60-40F6-A42A-3CE9CC1C8E2C}">
      <dgm:prSet phldrT="[Text]"/>
      <dgm:spPr/>
      <dgm:t>
        <a:bodyPr/>
        <a:lstStyle/>
        <a:p>
          <a:r>
            <a:rPr lang="en-US" dirty="0" smtClean="0"/>
            <a:t>LW</a:t>
          </a:r>
          <a:endParaRPr lang="en-US" dirty="0"/>
        </a:p>
      </dgm:t>
    </dgm:pt>
    <dgm:pt modelId="{07652F54-7542-458A-B261-688B1E88C52F}" type="parTrans" cxnId="{2FB91CA3-5F23-477F-A2E9-4AE9D641184C}">
      <dgm:prSet/>
      <dgm:spPr/>
      <dgm:t>
        <a:bodyPr/>
        <a:lstStyle/>
        <a:p>
          <a:endParaRPr lang="en-US"/>
        </a:p>
      </dgm:t>
    </dgm:pt>
    <dgm:pt modelId="{126DC937-04CF-4A6F-A50C-A6C907E433AA}" type="sibTrans" cxnId="{2FB91CA3-5F23-477F-A2E9-4AE9D641184C}">
      <dgm:prSet/>
      <dgm:spPr/>
      <dgm:t>
        <a:bodyPr/>
        <a:lstStyle/>
        <a:p>
          <a:endParaRPr lang="en-US"/>
        </a:p>
      </dgm:t>
    </dgm:pt>
    <dgm:pt modelId="{6B7D2D9A-D1F6-4A36-B2AC-DACA55E9E96C}">
      <dgm:prSet phldrT="[Text]"/>
      <dgm:spPr/>
      <dgm:t>
        <a:bodyPr/>
        <a:lstStyle/>
        <a:p>
          <a:r>
            <a:rPr lang="en-US" dirty="0" smtClean="0"/>
            <a:t>VCSE</a:t>
          </a:r>
          <a:endParaRPr lang="en-US" dirty="0"/>
        </a:p>
      </dgm:t>
    </dgm:pt>
    <dgm:pt modelId="{9434C0A7-6273-43F1-B0F3-E8C9142DC90A}" type="parTrans" cxnId="{A0D8560A-66FB-4FEE-A25B-94647B0EED41}">
      <dgm:prSet/>
      <dgm:spPr/>
      <dgm:t>
        <a:bodyPr/>
        <a:lstStyle/>
        <a:p>
          <a:endParaRPr lang="en-US"/>
        </a:p>
      </dgm:t>
    </dgm:pt>
    <dgm:pt modelId="{E1CDBE9F-6B4F-4621-BB1C-362E319443BB}" type="sibTrans" cxnId="{A0D8560A-66FB-4FEE-A25B-94647B0EED41}">
      <dgm:prSet/>
      <dgm:spPr/>
      <dgm:t>
        <a:bodyPr/>
        <a:lstStyle/>
        <a:p>
          <a:endParaRPr lang="en-US"/>
        </a:p>
      </dgm:t>
    </dgm:pt>
    <dgm:pt modelId="{47B64730-AED9-4F15-A4F3-3C3A11640D53}">
      <dgm:prSet/>
      <dgm:spPr/>
      <dgm:t>
        <a:bodyPr/>
        <a:lstStyle/>
        <a:p>
          <a:endParaRPr lang="en-US"/>
        </a:p>
      </dgm:t>
    </dgm:pt>
    <dgm:pt modelId="{EC2DA4F4-A26C-490F-B6A2-5F5CF1744A86}" type="parTrans" cxnId="{B102BB5E-37D2-4702-839A-E72C0346C362}">
      <dgm:prSet/>
      <dgm:spPr/>
      <dgm:t>
        <a:bodyPr/>
        <a:lstStyle/>
        <a:p>
          <a:endParaRPr lang="en-US"/>
        </a:p>
      </dgm:t>
    </dgm:pt>
    <dgm:pt modelId="{6786579C-6368-4B7A-A286-C6E7EE52E89E}" type="sibTrans" cxnId="{B102BB5E-37D2-4702-839A-E72C0346C362}">
      <dgm:prSet/>
      <dgm:spPr/>
      <dgm:t>
        <a:bodyPr/>
        <a:lstStyle/>
        <a:p>
          <a:endParaRPr lang="en-US"/>
        </a:p>
      </dgm:t>
    </dgm:pt>
    <dgm:pt modelId="{07485051-9C28-4150-B8A5-0466F1C80ACE}" type="pres">
      <dgm:prSet presAssocID="{7B5E0DC2-85F7-4898-B608-37358C8A3A5B}" presName="CompostProcess" presStyleCnt="0">
        <dgm:presLayoutVars>
          <dgm:dir/>
          <dgm:resizeHandles val="exact"/>
        </dgm:presLayoutVars>
      </dgm:prSet>
      <dgm:spPr/>
    </dgm:pt>
    <dgm:pt modelId="{E074E493-37A9-4D1C-BEFB-324BA0F8DA08}" type="pres">
      <dgm:prSet presAssocID="{7B5E0DC2-85F7-4898-B608-37358C8A3A5B}" presName="arrow" presStyleLbl="bgShp" presStyleIdx="0" presStyleCnt="1"/>
      <dgm:spPr>
        <a:prstGeom prst="mathMultiply">
          <a:avLst/>
        </a:prstGeom>
        <a:noFill/>
        <a:ln>
          <a:noFill/>
        </a:ln>
      </dgm:spPr>
    </dgm:pt>
    <dgm:pt modelId="{41C0B3AF-BFEB-4EE6-84BA-FF68BB55A342}" type="pres">
      <dgm:prSet presAssocID="{7B5E0DC2-85F7-4898-B608-37358C8A3A5B}" presName="linearProcess" presStyleCnt="0"/>
      <dgm:spPr/>
    </dgm:pt>
    <dgm:pt modelId="{F2078413-0636-4529-AC93-26FC477FFA3B}" type="pres">
      <dgm:prSet presAssocID="{FF885CB7-9F78-491D-B0B7-F4B1D4D5AE4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616A7-21FA-4606-8E46-B295275557E3}" type="pres">
      <dgm:prSet presAssocID="{BB5E8C7E-5FF0-40ED-9F08-D58AED789DFD}" presName="sibTrans" presStyleCnt="0"/>
      <dgm:spPr/>
    </dgm:pt>
    <dgm:pt modelId="{9A0ADB05-6E8C-44D7-AE56-EF774EA38A18}" type="pres">
      <dgm:prSet presAssocID="{47B64730-AED9-4F15-A4F3-3C3A11640D5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2E223-4372-4B9F-9C16-4D6E7AD9A45D}" type="pres">
      <dgm:prSet presAssocID="{6786579C-6368-4B7A-A286-C6E7EE52E89E}" presName="sibTrans" presStyleCnt="0"/>
      <dgm:spPr/>
    </dgm:pt>
    <dgm:pt modelId="{0DCC6B17-E667-4E69-8B7F-7DCBBD975CB2}" type="pres">
      <dgm:prSet presAssocID="{16A74467-5B60-40F6-A42A-3CE9CC1C8E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4FE-A028-4DE0-9D18-EAB3B429E1A5}" type="pres">
      <dgm:prSet presAssocID="{126DC937-04CF-4A6F-A50C-A6C907E433AA}" presName="sibTrans" presStyleCnt="0"/>
      <dgm:spPr/>
    </dgm:pt>
    <dgm:pt modelId="{D425D651-0678-4362-BA83-B83AF3C3E33D}" type="pres">
      <dgm:prSet presAssocID="{6B7D2D9A-D1F6-4A36-B2AC-DACA55E9E9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7A951D-1BEF-411A-8B65-786AC097206D}" type="presOf" srcId="{FF885CB7-9F78-491D-B0B7-F4B1D4D5AE42}" destId="{F2078413-0636-4529-AC93-26FC477FFA3B}" srcOrd="0" destOrd="0" presId="urn:microsoft.com/office/officeart/2005/8/layout/hProcess9"/>
    <dgm:cxn modelId="{AA661C9C-052E-4A32-88A0-A358705FA59B}" type="presOf" srcId="{7B5E0DC2-85F7-4898-B608-37358C8A3A5B}" destId="{07485051-9C28-4150-B8A5-0466F1C80ACE}" srcOrd="0" destOrd="0" presId="urn:microsoft.com/office/officeart/2005/8/layout/hProcess9"/>
    <dgm:cxn modelId="{0F8A4FFD-8E36-4C7D-872A-222BE6A69360}" type="presOf" srcId="{47B64730-AED9-4F15-A4F3-3C3A11640D53}" destId="{9A0ADB05-6E8C-44D7-AE56-EF774EA38A18}" srcOrd="0" destOrd="0" presId="urn:microsoft.com/office/officeart/2005/8/layout/hProcess9"/>
    <dgm:cxn modelId="{A0D8560A-66FB-4FEE-A25B-94647B0EED41}" srcId="{7B5E0DC2-85F7-4898-B608-37358C8A3A5B}" destId="{6B7D2D9A-D1F6-4A36-B2AC-DACA55E9E96C}" srcOrd="3" destOrd="0" parTransId="{9434C0A7-6273-43F1-B0F3-E8C9142DC90A}" sibTransId="{E1CDBE9F-6B4F-4621-BB1C-362E319443BB}"/>
    <dgm:cxn modelId="{5E7841AB-E6CD-4AE4-8A68-B644DFF7AA60}" type="presOf" srcId="{6B7D2D9A-D1F6-4A36-B2AC-DACA55E9E96C}" destId="{D425D651-0678-4362-BA83-B83AF3C3E33D}" srcOrd="0" destOrd="0" presId="urn:microsoft.com/office/officeart/2005/8/layout/hProcess9"/>
    <dgm:cxn modelId="{B102BB5E-37D2-4702-839A-E72C0346C362}" srcId="{7B5E0DC2-85F7-4898-B608-37358C8A3A5B}" destId="{47B64730-AED9-4F15-A4F3-3C3A11640D53}" srcOrd="1" destOrd="0" parTransId="{EC2DA4F4-A26C-490F-B6A2-5F5CF1744A86}" sibTransId="{6786579C-6368-4B7A-A286-C6E7EE52E89E}"/>
    <dgm:cxn modelId="{14124358-28FC-4E73-AAEC-31845F0BEF01}" type="presOf" srcId="{16A74467-5B60-40F6-A42A-3CE9CC1C8E2C}" destId="{0DCC6B17-E667-4E69-8B7F-7DCBBD975CB2}" srcOrd="0" destOrd="0" presId="urn:microsoft.com/office/officeart/2005/8/layout/hProcess9"/>
    <dgm:cxn modelId="{32580A16-3DC5-4C4E-8565-308A819C4AD2}" srcId="{7B5E0DC2-85F7-4898-B608-37358C8A3A5B}" destId="{FF885CB7-9F78-491D-B0B7-F4B1D4D5AE42}" srcOrd="0" destOrd="0" parTransId="{33856EAA-813A-4789-8871-967394363914}" sibTransId="{BB5E8C7E-5FF0-40ED-9F08-D58AED789DFD}"/>
    <dgm:cxn modelId="{2FB91CA3-5F23-477F-A2E9-4AE9D641184C}" srcId="{7B5E0DC2-85F7-4898-B608-37358C8A3A5B}" destId="{16A74467-5B60-40F6-A42A-3CE9CC1C8E2C}" srcOrd="2" destOrd="0" parTransId="{07652F54-7542-458A-B261-688B1E88C52F}" sibTransId="{126DC937-04CF-4A6F-A50C-A6C907E433AA}"/>
    <dgm:cxn modelId="{2AEA45ED-67D6-4018-BAE8-A6A3A3859797}" type="presParOf" srcId="{07485051-9C28-4150-B8A5-0466F1C80ACE}" destId="{E074E493-37A9-4D1C-BEFB-324BA0F8DA08}" srcOrd="0" destOrd="0" presId="urn:microsoft.com/office/officeart/2005/8/layout/hProcess9"/>
    <dgm:cxn modelId="{888F6520-2391-4548-BFD5-EF44385EC1EC}" type="presParOf" srcId="{07485051-9C28-4150-B8A5-0466F1C80ACE}" destId="{41C0B3AF-BFEB-4EE6-84BA-FF68BB55A342}" srcOrd="1" destOrd="0" presId="urn:microsoft.com/office/officeart/2005/8/layout/hProcess9"/>
    <dgm:cxn modelId="{0A4A2DF0-4845-4D13-87B0-3ABF8C2C1466}" type="presParOf" srcId="{41C0B3AF-BFEB-4EE6-84BA-FF68BB55A342}" destId="{F2078413-0636-4529-AC93-26FC477FFA3B}" srcOrd="0" destOrd="0" presId="urn:microsoft.com/office/officeart/2005/8/layout/hProcess9"/>
    <dgm:cxn modelId="{A38BC5A5-7BC6-458F-89B6-D5FA176DAE13}" type="presParOf" srcId="{41C0B3AF-BFEB-4EE6-84BA-FF68BB55A342}" destId="{4EB616A7-21FA-4606-8E46-B295275557E3}" srcOrd="1" destOrd="0" presId="urn:microsoft.com/office/officeart/2005/8/layout/hProcess9"/>
    <dgm:cxn modelId="{163BA764-3019-42ED-A157-69A3752C1841}" type="presParOf" srcId="{41C0B3AF-BFEB-4EE6-84BA-FF68BB55A342}" destId="{9A0ADB05-6E8C-44D7-AE56-EF774EA38A18}" srcOrd="2" destOrd="0" presId="urn:microsoft.com/office/officeart/2005/8/layout/hProcess9"/>
    <dgm:cxn modelId="{BB73235A-62E3-4B55-AFC1-BE390B8E7EB4}" type="presParOf" srcId="{41C0B3AF-BFEB-4EE6-84BA-FF68BB55A342}" destId="{D312E223-4372-4B9F-9C16-4D6E7AD9A45D}" srcOrd="3" destOrd="0" presId="urn:microsoft.com/office/officeart/2005/8/layout/hProcess9"/>
    <dgm:cxn modelId="{2624ADCA-D0CB-4A5D-AC63-A2755A5E8A48}" type="presParOf" srcId="{41C0B3AF-BFEB-4EE6-84BA-FF68BB55A342}" destId="{0DCC6B17-E667-4E69-8B7F-7DCBBD975CB2}" srcOrd="4" destOrd="0" presId="urn:microsoft.com/office/officeart/2005/8/layout/hProcess9"/>
    <dgm:cxn modelId="{6F3DECF5-1513-4B3A-8E13-CA450551B18B}" type="presParOf" srcId="{41C0B3AF-BFEB-4EE6-84BA-FF68BB55A342}" destId="{18D474FE-A028-4DE0-9D18-EAB3B429E1A5}" srcOrd="5" destOrd="0" presId="urn:microsoft.com/office/officeart/2005/8/layout/hProcess9"/>
    <dgm:cxn modelId="{61DABF08-A91E-43EB-8B64-D58A44D838F2}" type="presParOf" srcId="{41C0B3AF-BFEB-4EE6-84BA-FF68BB55A342}" destId="{D425D651-0678-4362-BA83-B83AF3C3E33D}" srcOrd="6" destOrd="0" presId="urn:microsoft.com/office/officeart/2005/8/layout/hProcess9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B5E0DC2-85F7-4898-B608-37358C8A3A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885CB7-9F78-491D-B0B7-F4B1D4D5AE42}">
      <dgm:prSet phldrT="[Text]"/>
      <dgm:spPr/>
      <dgm:t>
        <a:bodyPr/>
        <a:lstStyle/>
        <a:p>
          <a:r>
            <a:rPr lang="en-US" dirty="0" smtClean="0"/>
            <a:t>Client</a:t>
          </a:r>
          <a:endParaRPr lang="en-US" dirty="0"/>
        </a:p>
      </dgm:t>
    </dgm:pt>
    <dgm:pt modelId="{33856EAA-813A-4789-8871-967394363914}" type="parTrans" cxnId="{32580A16-3DC5-4C4E-8565-308A819C4AD2}">
      <dgm:prSet/>
      <dgm:spPr/>
      <dgm:t>
        <a:bodyPr/>
        <a:lstStyle/>
        <a:p>
          <a:endParaRPr lang="en-US"/>
        </a:p>
      </dgm:t>
    </dgm:pt>
    <dgm:pt modelId="{BB5E8C7E-5FF0-40ED-9F08-D58AED789DFD}" type="sibTrans" cxnId="{32580A16-3DC5-4C4E-8565-308A819C4AD2}">
      <dgm:prSet/>
      <dgm:spPr/>
      <dgm:t>
        <a:bodyPr/>
        <a:lstStyle/>
        <a:p>
          <a:endParaRPr lang="en-US"/>
        </a:p>
      </dgm:t>
    </dgm:pt>
    <dgm:pt modelId="{16A74467-5B60-40F6-A42A-3CE9CC1C8E2C}">
      <dgm:prSet phldrT="[Text]"/>
      <dgm:spPr/>
      <dgm:t>
        <a:bodyPr/>
        <a:lstStyle/>
        <a:p>
          <a:r>
            <a:rPr lang="en-US" dirty="0" smtClean="0"/>
            <a:t>LW</a:t>
          </a:r>
          <a:endParaRPr lang="en-US" dirty="0"/>
        </a:p>
      </dgm:t>
    </dgm:pt>
    <dgm:pt modelId="{07652F54-7542-458A-B261-688B1E88C52F}" type="parTrans" cxnId="{2FB91CA3-5F23-477F-A2E9-4AE9D641184C}">
      <dgm:prSet/>
      <dgm:spPr/>
      <dgm:t>
        <a:bodyPr/>
        <a:lstStyle/>
        <a:p>
          <a:endParaRPr lang="en-US"/>
        </a:p>
      </dgm:t>
    </dgm:pt>
    <dgm:pt modelId="{126DC937-04CF-4A6F-A50C-A6C907E433AA}" type="sibTrans" cxnId="{2FB91CA3-5F23-477F-A2E9-4AE9D641184C}">
      <dgm:prSet/>
      <dgm:spPr/>
      <dgm:t>
        <a:bodyPr/>
        <a:lstStyle/>
        <a:p>
          <a:endParaRPr lang="en-US"/>
        </a:p>
      </dgm:t>
    </dgm:pt>
    <dgm:pt modelId="{6B7D2D9A-D1F6-4A36-B2AC-DACA55E9E96C}">
      <dgm:prSet phldrT="[Text]"/>
      <dgm:spPr/>
      <dgm:t>
        <a:bodyPr/>
        <a:lstStyle/>
        <a:p>
          <a:r>
            <a:rPr lang="en-US" dirty="0" smtClean="0"/>
            <a:t>VCSE</a:t>
          </a:r>
          <a:endParaRPr lang="en-US" dirty="0"/>
        </a:p>
      </dgm:t>
    </dgm:pt>
    <dgm:pt modelId="{9434C0A7-6273-43F1-B0F3-E8C9142DC90A}" type="parTrans" cxnId="{A0D8560A-66FB-4FEE-A25B-94647B0EED41}">
      <dgm:prSet/>
      <dgm:spPr/>
      <dgm:t>
        <a:bodyPr/>
        <a:lstStyle/>
        <a:p>
          <a:endParaRPr lang="en-US"/>
        </a:p>
      </dgm:t>
    </dgm:pt>
    <dgm:pt modelId="{E1CDBE9F-6B4F-4621-BB1C-362E319443BB}" type="sibTrans" cxnId="{A0D8560A-66FB-4FEE-A25B-94647B0EED41}">
      <dgm:prSet/>
      <dgm:spPr/>
      <dgm:t>
        <a:bodyPr/>
        <a:lstStyle/>
        <a:p>
          <a:endParaRPr lang="en-US"/>
        </a:p>
      </dgm:t>
    </dgm:pt>
    <dgm:pt modelId="{47B64730-AED9-4F15-A4F3-3C3A11640D53}">
      <dgm:prSet/>
      <dgm:spPr/>
      <dgm:t>
        <a:bodyPr/>
        <a:lstStyle/>
        <a:p>
          <a:endParaRPr lang="en-US"/>
        </a:p>
      </dgm:t>
    </dgm:pt>
    <dgm:pt modelId="{EC2DA4F4-A26C-490F-B6A2-5F5CF1744A86}" type="parTrans" cxnId="{B102BB5E-37D2-4702-839A-E72C0346C362}">
      <dgm:prSet/>
      <dgm:spPr/>
      <dgm:t>
        <a:bodyPr/>
        <a:lstStyle/>
        <a:p>
          <a:endParaRPr lang="en-US"/>
        </a:p>
      </dgm:t>
    </dgm:pt>
    <dgm:pt modelId="{6786579C-6368-4B7A-A286-C6E7EE52E89E}" type="sibTrans" cxnId="{B102BB5E-37D2-4702-839A-E72C0346C362}">
      <dgm:prSet/>
      <dgm:spPr/>
      <dgm:t>
        <a:bodyPr/>
        <a:lstStyle/>
        <a:p>
          <a:endParaRPr lang="en-US"/>
        </a:p>
      </dgm:t>
    </dgm:pt>
    <dgm:pt modelId="{07485051-9C28-4150-B8A5-0466F1C80ACE}" type="pres">
      <dgm:prSet presAssocID="{7B5E0DC2-85F7-4898-B608-37358C8A3A5B}" presName="CompostProcess" presStyleCnt="0">
        <dgm:presLayoutVars>
          <dgm:dir/>
          <dgm:resizeHandles val="exact"/>
        </dgm:presLayoutVars>
      </dgm:prSet>
      <dgm:spPr/>
    </dgm:pt>
    <dgm:pt modelId="{E074E493-37A9-4D1C-BEFB-324BA0F8DA08}" type="pres">
      <dgm:prSet presAssocID="{7B5E0DC2-85F7-4898-B608-37358C8A3A5B}" presName="arrow" presStyleLbl="bgShp" presStyleIdx="0" presStyleCnt="1"/>
      <dgm:spPr>
        <a:noFill/>
        <a:ln>
          <a:noFill/>
        </a:ln>
      </dgm:spPr>
    </dgm:pt>
    <dgm:pt modelId="{41C0B3AF-BFEB-4EE6-84BA-FF68BB55A342}" type="pres">
      <dgm:prSet presAssocID="{7B5E0DC2-85F7-4898-B608-37358C8A3A5B}" presName="linearProcess" presStyleCnt="0"/>
      <dgm:spPr/>
    </dgm:pt>
    <dgm:pt modelId="{F2078413-0636-4529-AC93-26FC477FFA3B}" type="pres">
      <dgm:prSet presAssocID="{FF885CB7-9F78-491D-B0B7-F4B1D4D5AE4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616A7-21FA-4606-8E46-B295275557E3}" type="pres">
      <dgm:prSet presAssocID="{BB5E8C7E-5FF0-40ED-9F08-D58AED789DFD}" presName="sibTrans" presStyleCnt="0"/>
      <dgm:spPr/>
    </dgm:pt>
    <dgm:pt modelId="{9A0ADB05-6E8C-44D7-AE56-EF774EA38A18}" type="pres">
      <dgm:prSet presAssocID="{47B64730-AED9-4F15-A4F3-3C3A11640D5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2E223-4372-4B9F-9C16-4D6E7AD9A45D}" type="pres">
      <dgm:prSet presAssocID="{6786579C-6368-4B7A-A286-C6E7EE52E89E}" presName="sibTrans" presStyleCnt="0"/>
      <dgm:spPr/>
    </dgm:pt>
    <dgm:pt modelId="{0DCC6B17-E667-4E69-8B7F-7DCBBD975CB2}" type="pres">
      <dgm:prSet presAssocID="{16A74467-5B60-40F6-A42A-3CE9CC1C8E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4FE-A028-4DE0-9D18-EAB3B429E1A5}" type="pres">
      <dgm:prSet presAssocID="{126DC937-04CF-4A6F-A50C-A6C907E433AA}" presName="sibTrans" presStyleCnt="0"/>
      <dgm:spPr/>
    </dgm:pt>
    <dgm:pt modelId="{D425D651-0678-4362-BA83-B83AF3C3E33D}" type="pres">
      <dgm:prSet presAssocID="{6B7D2D9A-D1F6-4A36-B2AC-DACA55E9E9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7A951D-1BEF-411A-8B65-786AC097206D}" type="presOf" srcId="{FF885CB7-9F78-491D-B0B7-F4B1D4D5AE42}" destId="{F2078413-0636-4529-AC93-26FC477FFA3B}" srcOrd="0" destOrd="0" presId="urn:microsoft.com/office/officeart/2005/8/layout/hProcess9"/>
    <dgm:cxn modelId="{AA661C9C-052E-4A32-88A0-A358705FA59B}" type="presOf" srcId="{7B5E0DC2-85F7-4898-B608-37358C8A3A5B}" destId="{07485051-9C28-4150-B8A5-0466F1C80ACE}" srcOrd="0" destOrd="0" presId="urn:microsoft.com/office/officeart/2005/8/layout/hProcess9"/>
    <dgm:cxn modelId="{0F8A4FFD-8E36-4C7D-872A-222BE6A69360}" type="presOf" srcId="{47B64730-AED9-4F15-A4F3-3C3A11640D53}" destId="{9A0ADB05-6E8C-44D7-AE56-EF774EA38A18}" srcOrd="0" destOrd="0" presId="urn:microsoft.com/office/officeart/2005/8/layout/hProcess9"/>
    <dgm:cxn modelId="{A0D8560A-66FB-4FEE-A25B-94647B0EED41}" srcId="{7B5E0DC2-85F7-4898-B608-37358C8A3A5B}" destId="{6B7D2D9A-D1F6-4A36-B2AC-DACA55E9E96C}" srcOrd="3" destOrd="0" parTransId="{9434C0A7-6273-43F1-B0F3-E8C9142DC90A}" sibTransId="{E1CDBE9F-6B4F-4621-BB1C-362E319443BB}"/>
    <dgm:cxn modelId="{5E7841AB-E6CD-4AE4-8A68-B644DFF7AA60}" type="presOf" srcId="{6B7D2D9A-D1F6-4A36-B2AC-DACA55E9E96C}" destId="{D425D651-0678-4362-BA83-B83AF3C3E33D}" srcOrd="0" destOrd="0" presId="urn:microsoft.com/office/officeart/2005/8/layout/hProcess9"/>
    <dgm:cxn modelId="{B102BB5E-37D2-4702-839A-E72C0346C362}" srcId="{7B5E0DC2-85F7-4898-B608-37358C8A3A5B}" destId="{47B64730-AED9-4F15-A4F3-3C3A11640D53}" srcOrd="1" destOrd="0" parTransId="{EC2DA4F4-A26C-490F-B6A2-5F5CF1744A86}" sibTransId="{6786579C-6368-4B7A-A286-C6E7EE52E89E}"/>
    <dgm:cxn modelId="{14124358-28FC-4E73-AAEC-31845F0BEF01}" type="presOf" srcId="{16A74467-5B60-40F6-A42A-3CE9CC1C8E2C}" destId="{0DCC6B17-E667-4E69-8B7F-7DCBBD975CB2}" srcOrd="0" destOrd="0" presId="urn:microsoft.com/office/officeart/2005/8/layout/hProcess9"/>
    <dgm:cxn modelId="{32580A16-3DC5-4C4E-8565-308A819C4AD2}" srcId="{7B5E0DC2-85F7-4898-B608-37358C8A3A5B}" destId="{FF885CB7-9F78-491D-B0B7-F4B1D4D5AE42}" srcOrd="0" destOrd="0" parTransId="{33856EAA-813A-4789-8871-967394363914}" sibTransId="{BB5E8C7E-5FF0-40ED-9F08-D58AED789DFD}"/>
    <dgm:cxn modelId="{2FB91CA3-5F23-477F-A2E9-4AE9D641184C}" srcId="{7B5E0DC2-85F7-4898-B608-37358C8A3A5B}" destId="{16A74467-5B60-40F6-A42A-3CE9CC1C8E2C}" srcOrd="2" destOrd="0" parTransId="{07652F54-7542-458A-B261-688B1E88C52F}" sibTransId="{126DC937-04CF-4A6F-A50C-A6C907E433AA}"/>
    <dgm:cxn modelId="{2AEA45ED-67D6-4018-BAE8-A6A3A3859797}" type="presParOf" srcId="{07485051-9C28-4150-B8A5-0466F1C80ACE}" destId="{E074E493-37A9-4D1C-BEFB-324BA0F8DA08}" srcOrd="0" destOrd="0" presId="urn:microsoft.com/office/officeart/2005/8/layout/hProcess9"/>
    <dgm:cxn modelId="{888F6520-2391-4548-BFD5-EF44385EC1EC}" type="presParOf" srcId="{07485051-9C28-4150-B8A5-0466F1C80ACE}" destId="{41C0B3AF-BFEB-4EE6-84BA-FF68BB55A342}" srcOrd="1" destOrd="0" presId="urn:microsoft.com/office/officeart/2005/8/layout/hProcess9"/>
    <dgm:cxn modelId="{0A4A2DF0-4845-4D13-87B0-3ABF8C2C1466}" type="presParOf" srcId="{41C0B3AF-BFEB-4EE6-84BA-FF68BB55A342}" destId="{F2078413-0636-4529-AC93-26FC477FFA3B}" srcOrd="0" destOrd="0" presId="urn:microsoft.com/office/officeart/2005/8/layout/hProcess9"/>
    <dgm:cxn modelId="{A38BC5A5-7BC6-458F-89B6-D5FA176DAE13}" type="presParOf" srcId="{41C0B3AF-BFEB-4EE6-84BA-FF68BB55A342}" destId="{4EB616A7-21FA-4606-8E46-B295275557E3}" srcOrd="1" destOrd="0" presId="urn:microsoft.com/office/officeart/2005/8/layout/hProcess9"/>
    <dgm:cxn modelId="{163BA764-3019-42ED-A157-69A3752C1841}" type="presParOf" srcId="{41C0B3AF-BFEB-4EE6-84BA-FF68BB55A342}" destId="{9A0ADB05-6E8C-44D7-AE56-EF774EA38A18}" srcOrd="2" destOrd="0" presId="urn:microsoft.com/office/officeart/2005/8/layout/hProcess9"/>
    <dgm:cxn modelId="{BB73235A-62E3-4B55-AFC1-BE390B8E7EB4}" type="presParOf" srcId="{41C0B3AF-BFEB-4EE6-84BA-FF68BB55A342}" destId="{D312E223-4372-4B9F-9C16-4D6E7AD9A45D}" srcOrd="3" destOrd="0" presId="urn:microsoft.com/office/officeart/2005/8/layout/hProcess9"/>
    <dgm:cxn modelId="{2624ADCA-D0CB-4A5D-AC63-A2755A5E8A48}" type="presParOf" srcId="{41C0B3AF-BFEB-4EE6-84BA-FF68BB55A342}" destId="{0DCC6B17-E667-4E69-8B7F-7DCBBD975CB2}" srcOrd="4" destOrd="0" presId="urn:microsoft.com/office/officeart/2005/8/layout/hProcess9"/>
    <dgm:cxn modelId="{6F3DECF5-1513-4B3A-8E13-CA450551B18B}" type="presParOf" srcId="{41C0B3AF-BFEB-4EE6-84BA-FF68BB55A342}" destId="{18D474FE-A028-4DE0-9D18-EAB3B429E1A5}" srcOrd="5" destOrd="0" presId="urn:microsoft.com/office/officeart/2005/8/layout/hProcess9"/>
    <dgm:cxn modelId="{61DABF08-A91E-43EB-8B64-D58A44D838F2}" type="presParOf" srcId="{41C0B3AF-BFEB-4EE6-84BA-FF68BB55A342}" destId="{D425D651-0678-4362-BA83-B83AF3C3E33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B5E0DC2-85F7-4898-B608-37358C8A3A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885CB7-9F78-491D-B0B7-F4B1D4D5AE42}">
      <dgm:prSet phldrT="[Text]"/>
      <dgm:spPr/>
      <dgm:t>
        <a:bodyPr/>
        <a:lstStyle/>
        <a:p>
          <a:r>
            <a:rPr lang="en-US" dirty="0" smtClean="0"/>
            <a:t>Client</a:t>
          </a:r>
          <a:endParaRPr lang="en-US" dirty="0"/>
        </a:p>
      </dgm:t>
    </dgm:pt>
    <dgm:pt modelId="{33856EAA-813A-4789-8871-967394363914}" type="parTrans" cxnId="{32580A16-3DC5-4C4E-8565-308A819C4AD2}">
      <dgm:prSet/>
      <dgm:spPr/>
      <dgm:t>
        <a:bodyPr/>
        <a:lstStyle/>
        <a:p>
          <a:endParaRPr lang="en-US"/>
        </a:p>
      </dgm:t>
    </dgm:pt>
    <dgm:pt modelId="{BB5E8C7E-5FF0-40ED-9F08-D58AED789DFD}" type="sibTrans" cxnId="{32580A16-3DC5-4C4E-8565-308A819C4AD2}">
      <dgm:prSet/>
      <dgm:spPr/>
      <dgm:t>
        <a:bodyPr/>
        <a:lstStyle/>
        <a:p>
          <a:endParaRPr lang="en-US"/>
        </a:p>
      </dgm:t>
    </dgm:pt>
    <dgm:pt modelId="{16A74467-5B60-40F6-A42A-3CE9CC1C8E2C}">
      <dgm:prSet phldrT="[Text]"/>
      <dgm:spPr/>
      <dgm:t>
        <a:bodyPr/>
        <a:lstStyle/>
        <a:p>
          <a:r>
            <a:rPr lang="en-US" dirty="0" smtClean="0"/>
            <a:t>LW</a:t>
          </a:r>
          <a:endParaRPr lang="en-US" dirty="0"/>
        </a:p>
      </dgm:t>
    </dgm:pt>
    <dgm:pt modelId="{07652F54-7542-458A-B261-688B1E88C52F}" type="parTrans" cxnId="{2FB91CA3-5F23-477F-A2E9-4AE9D641184C}">
      <dgm:prSet/>
      <dgm:spPr/>
      <dgm:t>
        <a:bodyPr/>
        <a:lstStyle/>
        <a:p>
          <a:endParaRPr lang="en-US"/>
        </a:p>
      </dgm:t>
    </dgm:pt>
    <dgm:pt modelId="{126DC937-04CF-4A6F-A50C-A6C907E433AA}" type="sibTrans" cxnId="{2FB91CA3-5F23-477F-A2E9-4AE9D641184C}">
      <dgm:prSet/>
      <dgm:spPr/>
      <dgm:t>
        <a:bodyPr/>
        <a:lstStyle/>
        <a:p>
          <a:endParaRPr lang="en-US"/>
        </a:p>
      </dgm:t>
    </dgm:pt>
    <dgm:pt modelId="{6B7D2D9A-D1F6-4A36-B2AC-DACA55E9E96C}">
      <dgm:prSet phldrT="[Text]"/>
      <dgm:spPr/>
      <dgm:t>
        <a:bodyPr/>
        <a:lstStyle/>
        <a:p>
          <a:r>
            <a:rPr lang="en-US" dirty="0" smtClean="0"/>
            <a:t>VCSE</a:t>
          </a:r>
          <a:endParaRPr lang="en-US" dirty="0"/>
        </a:p>
      </dgm:t>
    </dgm:pt>
    <dgm:pt modelId="{9434C0A7-6273-43F1-B0F3-E8C9142DC90A}" type="parTrans" cxnId="{A0D8560A-66FB-4FEE-A25B-94647B0EED41}">
      <dgm:prSet/>
      <dgm:spPr/>
      <dgm:t>
        <a:bodyPr/>
        <a:lstStyle/>
        <a:p>
          <a:endParaRPr lang="en-US"/>
        </a:p>
      </dgm:t>
    </dgm:pt>
    <dgm:pt modelId="{E1CDBE9F-6B4F-4621-BB1C-362E319443BB}" type="sibTrans" cxnId="{A0D8560A-66FB-4FEE-A25B-94647B0EED41}">
      <dgm:prSet/>
      <dgm:spPr/>
      <dgm:t>
        <a:bodyPr/>
        <a:lstStyle/>
        <a:p>
          <a:endParaRPr lang="en-US"/>
        </a:p>
      </dgm:t>
    </dgm:pt>
    <dgm:pt modelId="{47B64730-AED9-4F15-A4F3-3C3A11640D53}">
      <dgm:prSet/>
      <dgm:spPr/>
      <dgm:t>
        <a:bodyPr/>
        <a:lstStyle/>
        <a:p>
          <a:endParaRPr lang="en-US"/>
        </a:p>
      </dgm:t>
    </dgm:pt>
    <dgm:pt modelId="{EC2DA4F4-A26C-490F-B6A2-5F5CF1744A86}" type="parTrans" cxnId="{B102BB5E-37D2-4702-839A-E72C0346C362}">
      <dgm:prSet/>
      <dgm:spPr/>
      <dgm:t>
        <a:bodyPr/>
        <a:lstStyle/>
        <a:p>
          <a:endParaRPr lang="en-US"/>
        </a:p>
      </dgm:t>
    </dgm:pt>
    <dgm:pt modelId="{6786579C-6368-4B7A-A286-C6E7EE52E89E}" type="sibTrans" cxnId="{B102BB5E-37D2-4702-839A-E72C0346C362}">
      <dgm:prSet/>
      <dgm:spPr/>
      <dgm:t>
        <a:bodyPr/>
        <a:lstStyle/>
        <a:p>
          <a:endParaRPr lang="en-US"/>
        </a:p>
      </dgm:t>
    </dgm:pt>
    <dgm:pt modelId="{07485051-9C28-4150-B8A5-0466F1C80ACE}" type="pres">
      <dgm:prSet presAssocID="{7B5E0DC2-85F7-4898-B608-37358C8A3A5B}" presName="CompostProcess" presStyleCnt="0">
        <dgm:presLayoutVars>
          <dgm:dir/>
          <dgm:resizeHandles val="exact"/>
        </dgm:presLayoutVars>
      </dgm:prSet>
      <dgm:spPr/>
    </dgm:pt>
    <dgm:pt modelId="{E074E493-37A9-4D1C-BEFB-324BA0F8DA08}" type="pres">
      <dgm:prSet presAssocID="{7B5E0DC2-85F7-4898-B608-37358C8A3A5B}" presName="arrow" presStyleLbl="bgShp" presStyleIdx="0" presStyleCnt="1"/>
      <dgm:spPr>
        <a:prstGeom prst="mathMultiply">
          <a:avLst/>
        </a:prstGeom>
        <a:noFill/>
        <a:ln>
          <a:noFill/>
        </a:ln>
      </dgm:spPr>
    </dgm:pt>
    <dgm:pt modelId="{41C0B3AF-BFEB-4EE6-84BA-FF68BB55A342}" type="pres">
      <dgm:prSet presAssocID="{7B5E0DC2-85F7-4898-B608-37358C8A3A5B}" presName="linearProcess" presStyleCnt="0"/>
      <dgm:spPr/>
    </dgm:pt>
    <dgm:pt modelId="{F2078413-0636-4529-AC93-26FC477FFA3B}" type="pres">
      <dgm:prSet presAssocID="{FF885CB7-9F78-491D-B0B7-F4B1D4D5AE4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616A7-21FA-4606-8E46-B295275557E3}" type="pres">
      <dgm:prSet presAssocID="{BB5E8C7E-5FF0-40ED-9F08-D58AED789DFD}" presName="sibTrans" presStyleCnt="0"/>
      <dgm:spPr/>
    </dgm:pt>
    <dgm:pt modelId="{9A0ADB05-6E8C-44D7-AE56-EF774EA38A18}" type="pres">
      <dgm:prSet presAssocID="{47B64730-AED9-4F15-A4F3-3C3A11640D5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2E223-4372-4B9F-9C16-4D6E7AD9A45D}" type="pres">
      <dgm:prSet presAssocID="{6786579C-6368-4B7A-A286-C6E7EE52E89E}" presName="sibTrans" presStyleCnt="0"/>
      <dgm:spPr/>
    </dgm:pt>
    <dgm:pt modelId="{0DCC6B17-E667-4E69-8B7F-7DCBBD975CB2}" type="pres">
      <dgm:prSet presAssocID="{16A74467-5B60-40F6-A42A-3CE9CC1C8E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4FE-A028-4DE0-9D18-EAB3B429E1A5}" type="pres">
      <dgm:prSet presAssocID="{126DC937-04CF-4A6F-A50C-A6C907E433AA}" presName="sibTrans" presStyleCnt="0"/>
      <dgm:spPr/>
    </dgm:pt>
    <dgm:pt modelId="{D425D651-0678-4362-BA83-B83AF3C3E33D}" type="pres">
      <dgm:prSet presAssocID="{6B7D2D9A-D1F6-4A36-B2AC-DACA55E9E9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7A951D-1BEF-411A-8B65-786AC097206D}" type="presOf" srcId="{FF885CB7-9F78-491D-B0B7-F4B1D4D5AE42}" destId="{F2078413-0636-4529-AC93-26FC477FFA3B}" srcOrd="0" destOrd="0" presId="urn:microsoft.com/office/officeart/2005/8/layout/hProcess9"/>
    <dgm:cxn modelId="{AA661C9C-052E-4A32-88A0-A358705FA59B}" type="presOf" srcId="{7B5E0DC2-85F7-4898-B608-37358C8A3A5B}" destId="{07485051-9C28-4150-B8A5-0466F1C80ACE}" srcOrd="0" destOrd="0" presId="urn:microsoft.com/office/officeart/2005/8/layout/hProcess9"/>
    <dgm:cxn modelId="{0F8A4FFD-8E36-4C7D-872A-222BE6A69360}" type="presOf" srcId="{47B64730-AED9-4F15-A4F3-3C3A11640D53}" destId="{9A0ADB05-6E8C-44D7-AE56-EF774EA38A18}" srcOrd="0" destOrd="0" presId="urn:microsoft.com/office/officeart/2005/8/layout/hProcess9"/>
    <dgm:cxn modelId="{A0D8560A-66FB-4FEE-A25B-94647B0EED41}" srcId="{7B5E0DC2-85F7-4898-B608-37358C8A3A5B}" destId="{6B7D2D9A-D1F6-4A36-B2AC-DACA55E9E96C}" srcOrd="3" destOrd="0" parTransId="{9434C0A7-6273-43F1-B0F3-E8C9142DC90A}" sibTransId="{E1CDBE9F-6B4F-4621-BB1C-362E319443BB}"/>
    <dgm:cxn modelId="{5E7841AB-E6CD-4AE4-8A68-B644DFF7AA60}" type="presOf" srcId="{6B7D2D9A-D1F6-4A36-B2AC-DACA55E9E96C}" destId="{D425D651-0678-4362-BA83-B83AF3C3E33D}" srcOrd="0" destOrd="0" presId="urn:microsoft.com/office/officeart/2005/8/layout/hProcess9"/>
    <dgm:cxn modelId="{B102BB5E-37D2-4702-839A-E72C0346C362}" srcId="{7B5E0DC2-85F7-4898-B608-37358C8A3A5B}" destId="{47B64730-AED9-4F15-A4F3-3C3A11640D53}" srcOrd="1" destOrd="0" parTransId="{EC2DA4F4-A26C-490F-B6A2-5F5CF1744A86}" sibTransId="{6786579C-6368-4B7A-A286-C6E7EE52E89E}"/>
    <dgm:cxn modelId="{14124358-28FC-4E73-AAEC-31845F0BEF01}" type="presOf" srcId="{16A74467-5B60-40F6-A42A-3CE9CC1C8E2C}" destId="{0DCC6B17-E667-4E69-8B7F-7DCBBD975CB2}" srcOrd="0" destOrd="0" presId="urn:microsoft.com/office/officeart/2005/8/layout/hProcess9"/>
    <dgm:cxn modelId="{32580A16-3DC5-4C4E-8565-308A819C4AD2}" srcId="{7B5E0DC2-85F7-4898-B608-37358C8A3A5B}" destId="{FF885CB7-9F78-491D-B0B7-F4B1D4D5AE42}" srcOrd="0" destOrd="0" parTransId="{33856EAA-813A-4789-8871-967394363914}" sibTransId="{BB5E8C7E-5FF0-40ED-9F08-D58AED789DFD}"/>
    <dgm:cxn modelId="{2FB91CA3-5F23-477F-A2E9-4AE9D641184C}" srcId="{7B5E0DC2-85F7-4898-B608-37358C8A3A5B}" destId="{16A74467-5B60-40F6-A42A-3CE9CC1C8E2C}" srcOrd="2" destOrd="0" parTransId="{07652F54-7542-458A-B261-688B1E88C52F}" sibTransId="{126DC937-04CF-4A6F-A50C-A6C907E433AA}"/>
    <dgm:cxn modelId="{2AEA45ED-67D6-4018-BAE8-A6A3A3859797}" type="presParOf" srcId="{07485051-9C28-4150-B8A5-0466F1C80ACE}" destId="{E074E493-37A9-4D1C-BEFB-324BA0F8DA08}" srcOrd="0" destOrd="0" presId="urn:microsoft.com/office/officeart/2005/8/layout/hProcess9"/>
    <dgm:cxn modelId="{888F6520-2391-4548-BFD5-EF44385EC1EC}" type="presParOf" srcId="{07485051-9C28-4150-B8A5-0466F1C80ACE}" destId="{41C0B3AF-BFEB-4EE6-84BA-FF68BB55A342}" srcOrd="1" destOrd="0" presId="urn:microsoft.com/office/officeart/2005/8/layout/hProcess9"/>
    <dgm:cxn modelId="{0A4A2DF0-4845-4D13-87B0-3ABF8C2C1466}" type="presParOf" srcId="{41C0B3AF-BFEB-4EE6-84BA-FF68BB55A342}" destId="{F2078413-0636-4529-AC93-26FC477FFA3B}" srcOrd="0" destOrd="0" presId="urn:microsoft.com/office/officeart/2005/8/layout/hProcess9"/>
    <dgm:cxn modelId="{A38BC5A5-7BC6-458F-89B6-D5FA176DAE13}" type="presParOf" srcId="{41C0B3AF-BFEB-4EE6-84BA-FF68BB55A342}" destId="{4EB616A7-21FA-4606-8E46-B295275557E3}" srcOrd="1" destOrd="0" presId="urn:microsoft.com/office/officeart/2005/8/layout/hProcess9"/>
    <dgm:cxn modelId="{163BA764-3019-42ED-A157-69A3752C1841}" type="presParOf" srcId="{41C0B3AF-BFEB-4EE6-84BA-FF68BB55A342}" destId="{9A0ADB05-6E8C-44D7-AE56-EF774EA38A18}" srcOrd="2" destOrd="0" presId="urn:microsoft.com/office/officeart/2005/8/layout/hProcess9"/>
    <dgm:cxn modelId="{BB73235A-62E3-4B55-AFC1-BE390B8E7EB4}" type="presParOf" srcId="{41C0B3AF-BFEB-4EE6-84BA-FF68BB55A342}" destId="{D312E223-4372-4B9F-9C16-4D6E7AD9A45D}" srcOrd="3" destOrd="0" presId="urn:microsoft.com/office/officeart/2005/8/layout/hProcess9"/>
    <dgm:cxn modelId="{2624ADCA-D0CB-4A5D-AC63-A2755A5E8A48}" type="presParOf" srcId="{41C0B3AF-BFEB-4EE6-84BA-FF68BB55A342}" destId="{0DCC6B17-E667-4E69-8B7F-7DCBBD975CB2}" srcOrd="4" destOrd="0" presId="urn:microsoft.com/office/officeart/2005/8/layout/hProcess9"/>
    <dgm:cxn modelId="{6F3DECF5-1513-4B3A-8E13-CA450551B18B}" type="presParOf" srcId="{41C0B3AF-BFEB-4EE6-84BA-FF68BB55A342}" destId="{18D474FE-A028-4DE0-9D18-EAB3B429E1A5}" srcOrd="5" destOrd="0" presId="urn:microsoft.com/office/officeart/2005/8/layout/hProcess9"/>
    <dgm:cxn modelId="{61DABF08-A91E-43EB-8B64-D58A44D838F2}" type="presParOf" srcId="{41C0B3AF-BFEB-4EE6-84BA-FF68BB55A342}" destId="{D425D651-0678-4362-BA83-B83AF3C3E33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B5E0DC2-85F7-4898-B608-37358C8A3A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885CB7-9F78-491D-B0B7-F4B1D4D5AE42}">
      <dgm:prSet phldrT="[Text]"/>
      <dgm:spPr/>
      <dgm:t>
        <a:bodyPr/>
        <a:lstStyle/>
        <a:p>
          <a:r>
            <a:rPr lang="en-US" dirty="0" smtClean="0"/>
            <a:t>Client</a:t>
          </a:r>
          <a:endParaRPr lang="en-US" dirty="0"/>
        </a:p>
      </dgm:t>
    </dgm:pt>
    <dgm:pt modelId="{33856EAA-813A-4789-8871-967394363914}" type="parTrans" cxnId="{32580A16-3DC5-4C4E-8565-308A819C4AD2}">
      <dgm:prSet/>
      <dgm:spPr/>
      <dgm:t>
        <a:bodyPr/>
        <a:lstStyle/>
        <a:p>
          <a:endParaRPr lang="en-US"/>
        </a:p>
      </dgm:t>
    </dgm:pt>
    <dgm:pt modelId="{BB5E8C7E-5FF0-40ED-9F08-D58AED789DFD}" type="sibTrans" cxnId="{32580A16-3DC5-4C4E-8565-308A819C4AD2}">
      <dgm:prSet/>
      <dgm:spPr/>
      <dgm:t>
        <a:bodyPr/>
        <a:lstStyle/>
        <a:p>
          <a:endParaRPr lang="en-US"/>
        </a:p>
      </dgm:t>
    </dgm:pt>
    <dgm:pt modelId="{16A74467-5B60-40F6-A42A-3CE9CC1C8E2C}">
      <dgm:prSet phldrT="[Text]"/>
      <dgm:spPr/>
      <dgm:t>
        <a:bodyPr/>
        <a:lstStyle/>
        <a:p>
          <a:r>
            <a:rPr lang="en-US" dirty="0" smtClean="0"/>
            <a:t>LW</a:t>
          </a:r>
          <a:endParaRPr lang="en-US" dirty="0"/>
        </a:p>
      </dgm:t>
    </dgm:pt>
    <dgm:pt modelId="{07652F54-7542-458A-B261-688B1E88C52F}" type="parTrans" cxnId="{2FB91CA3-5F23-477F-A2E9-4AE9D641184C}">
      <dgm:prSet/>
      <dgm:spPr/>
      <dgm:t>
        <a:bodyPr/>
        <a:lstStyle/>
        <a:p>
          <a:endParaRPr lang="en-US"/>
        </a:p>
      </dgm:t>
    </dgm:pt>
    <dgm:pt modelId="{126DC937-04CF-4A6F-A50C-A6C907E433AA}" type="sibTrans" cxnId="{2FB91CA3-5F23-477F-A2E9-4AE9D641184C}">
      <dgm:prSet/>
      <dgm:spPr/>
      <dgm:t>
        <a:bodyPr/>
        <a:lstStyle/>
        <a:p>
          <a:endParaRPr lang="en-US"/>
        </a:p>
      </dgm:t>
    </dgm:pt>
    <dgm:pt modelId="{6B7D2D9A-D1F6-4A36-B2AC-DACA55E9E96C}">
      <dgm:prSet phldrT="[Text]"/>
      <dgm:spPr/>
      <dgm:t>
        <a:bodyPr/>
        <a:lstStyle/>
        <a:p>
          <a:r>
            <a:rPr lang="en-US" dirty="0" smtClean="0"/>
            <a:t>VCSE</a:t>
          </a:r>
          <a:endParaRPr lang="en-US" dirty="0"/>
        </a:p>
      </dgm:t>
    </dgm:pt>
    <dgm:pt modelId="{9434C0A7-6273-43F1-B0F3-E8C9142DC90A}" type="parTrans" cxnId="{A0D8560A-66FB-4FEE-A25B-94647B0EED41}">
      <dgm:prSet/>
      <dgm:spPr/>
      <dgm:t>
        <a:bodyPr/>
        <a:lstStyle/>
        <a:p>
          <a:endParaRPr lang="en-US"/>
        </a:p>
      </dgm:t>
    </dgm:pt>
    <dgm:pt modelId="{E1CDBE9F-6B4F-4621-BB1C-362E319443BB}" type="sibTrans" cxnId="{A0D8560A-66FB-4FEE-A25B-94647B0EED41}">
      <dgm:prSet/>
      <dgm:spPr/>
      <dgm:t>
        <a:bodyPr/>
        <a:lstStyle/>
        <a:p>
          <a:endParaRPr lang="en-US"/>
        </a:p>
      </dgm:t>
    </dgm:pt>
    <dgm:pt modelId="{47B64730-AED9-4F15-A4F3-3C3A11640D53}">
      <dgm:prSet/>
      <dgm:spPr/>
      <dgm:t>
        <a:bodyPr/>
        <a:lstStyle/>
        <a:p>
          <a:endParaRPr lang="en-US"/>
        </a:p>
      </dgm:t>
    </dgm:pt>
    <dgm:pt modelId="{EC2DA4F4-A26C-490F-B6A2-5F5CF1744A86}" type="parTrans" cxnId="{B102BB5E-37D2-4702-839A-E72C0346C362}">
      <dgm:prSet/>
      <dgm:spPr/>
      <dgm:t>
        <a:bodyPr/>
        <a:lstStyle/>
        <a:p>
          <a:endParaRPr lang="en-US"/>
        </a:p>
      </dgm:t>
    </dgm:pt>
    <dgm:pt modelId="{6786579C-6368-4B7A-A286-C6E7EE52E89E}" type="sibTrans" cxnId="{B102BB5E-37D2-4702-839A-E72C0346C362}">
      <dgm:prSet/>
      <dgm:spPr/>
      <dgm:t>
        <a:bodyPr/>
        <a:lstStyle/>
        <a:p>
          <a:endParaRPr lang="en-US"/>
        </a:p>
      </dgm:t>
    </dgm:pt>
    <dgm:pt modelId="{07485051-9C28-4150-B8A5-0466F1C80ACE}" type="pres">
      <dgm:prSet presAssocID="{7B5E0DC2-85F7-4898-B608-37358C8A3A5B}" presName="CompostProcess" presStyleCnt="0">
        <dgm:presLayoutVars>
          <dgm:dir/>
          <dgm:resizeHandles val="exact"/>
        </dgm:presLayoutVars>
      </dgm:prSet>
      <dgm:spPr/>
    </dgm:pt>
    <dgm:pt modelId="{E074E493-37A9-4D1C-BEFB-324BA0F8DA08}" type="pres">
      <dgm:prSet presAssocID="{7B5E0DC2-85F7-4898-B608-37358C8A3A5B}" presName="arrow" presStyleLbl="bgShp" presStyleIdx="0" presStyleCnt="1"/>
      <dgm:spPr>
        <a:prstGeom prst="mathMultiply">
          <a:avLst/>
        </a:prstGeom>
        <a:noFill/>
        <a:ln>
          <a:noFill/>
        </a:ln>
      </dgm:spPr>
    </dgm:pt>
    <dgm:pt modelId="{41C0B3AF-BFEB-4EE6-84BA-FF68BB55A342}" type="pres">
      <dgm:prSet presAssocID="{7B5E0DC2-85F7-4898-B608-37358C8A3A5B}" presName="linearProcess" presStyleCnt="0"/>
      <dgm:spPr/>
    </dgm:pt>
    <dgm:pt modelId="{F2078413-0636-4529-AC93-26FC477FFA3B}" type="pres">
      <dgm:prSet presAssocID="{FF885CB7-9F78-491D-B0B7-F4B1D4D5AE4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616A7-21FA-4606-8E46-B295275557E3}" type="pres">
      <dgm:prSet presAssocID="{BB5E8C7E-5FF0-40ED-9F08-D58AED789DFD}" presName="sibTrans" presStyleCnt="0"/>
      <dgm:spPr/>
    </dgm:pt>
    <dgm:pt modelId="{9A0ADB05-6E8C-44D7-AE56-EF774EA38A18}" type="pres">
      <dgm:prSet presAssocID="{47B64730-AED9-4F15-A4F3-3C3A11640D5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2E223-4372-4B9F-9C16-4D6E7AD9A45D}" type="pres">
      <dgm:prSet presAssocID="{6786579C-6368-4B7A-A286-C6E7EE52E89E}" presName="sibTrans" presStyleCnt="0"/>
      <dgm:spPr/>
    </dgm:pt>
    <dgm:pt modelId="{0DCC6B17-E667-4E69-8B7F-7DCBBD975CB2}" type="pres">
      <dgm:prSet presAssocID="{16A74467-5B60-40F6-A42A-3CE9CC1C8E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4FE-A028-4DE0-9D18-EAB3B429E1A5}" type="pres">
      <dgm:prSet presAssocID="{126DC937-04CF-4A6F-A50C-A6C907E433AA}" presName="sibTrans" presStyleCnt="0"/>
      <dgm:spPr/>
    </dgm:pt>
    <dgm:pt modelId="{D425D651-0678-4362-BA83-B83AF3C3E33D}" type="pres">
      <dgm:prSet presAssocID="{6B7D2D9A-D1F6-4A36-B2AC-DACA55E9E9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7A951D-1BEF-411A-8B65-786AC097206D}" type="presOf" srcId="{FF885CB7-9F78-491D-B0B7-F4B1D4D5AE42}" destId="{F2078413-0636-4529-AC93-26FC477FFA3B}" srcOrd="0" destOrd="0" presId="urn:microsoft.com/office/officeart/2005/8/layout/hProcess9"/>
    <dgm:cxn modelId="{AA661C9C-052E-4A32-88A0-A358705FA59B}" type="presOf" srcId="{7B5E0DC2-85F7-4898-B608-37358C8A3A5B}" destId="{07485051-9C28-4150-B8A5-0466F1C80ACE}" srcOrd="0" destOrd="0" presId="urn:microsoft.com/office/officeart/2005/8/layout/hProcess9"/>
    <dgm:cxn modelId="{0F8A4FFD-8E36-4C7D-872A-222BE6A69360}" type="presOf" srcId="{47B64730-AED9-4F15-A4F3-3C3A11640D53}" destId="{9A0ADB05-6E8C-44D7-AE56-EF774EA38A18}" srcOrd="0" destOrd="0" presId="urn:microsoft.com/office/officeart/2005/8/layout/hProcess9"/>
    <dgm:cxn modelId="{A0D8560A-66FB-4FEE-A25B-94647B0EED41}" srcId="{7B5E0DC2-85F7-4898-B608-37358C8A3A5B}" destId="{6B7D2D9A-D1F6-4A36-B2AC-DACA55E9E96C}" srcOrd="3" destOrd="0" parTransId="{9434C0A7-6273-43F1-B0F3-E8C9142DC90A}" sibTransId="{E1CDBE9F-6B4F-4621-BB1C-362E319443BB}"/>
    <dgm:cxn modelId="{5E7841AB-E6CD-4AE4-8A68-B644DFF7AA60}" type="presOf" srcId="{6B7D2D9A-D1F6-4A36-B2AC-DACA55E9E96C}" destId="{D425D651-0678-4362-BA83-B83AF3C3E33D}" srcOrd="0" destOrd="0" presId="urn:microsoft.com/office/officeart/2005/8/layout/hProcess9"/>
    <dgm:cxn modelId="{B102BB5E-37D2-4702-839A-E72C0346C362}" srcId="{7B5E0DC2-85F7-4898-B608-37358C8A3A5B}" destId="{47B64730-AED9-4F15-A4F3-3C3A11640D53}" srcOrd="1" destOrd="0" parTransId="{EC2DA4F4-A26C-490F-B6A2-5F5CF1744A86}" sibTransId="{6786579C-6368-4B7A-A286-C6E7EE52E89E}"/>
    <dgm:cxn modelId="{14124358-28FC-4E73-AAEC-31845F0BEF01}" type="presOf" srcId="{16A74467-5B60-40F6-A42A-3CE9CC1C8E2C}" destId="{0DCC6B17-E667-4E69-8B7F-7DCBBD975CB2}" srcOrd="0" destOrd="0" presId="urn:microsoft.com/office/officeart/2005/8/layout/hProcess9"/>
    <dgm:cxn modelId="{32580A16-3DC5-4C4E-8565-308A819C4AD2}" srcId="{7B5E0DC2-85F7-4898-B608-37358C8A3A5B}" destId="{FF885CB7-9F78-491D-B0B7-F4B1D4D5AE42}" srcOrd="0" destOrd="0" parTransId="{33856EAA-813A-4789-8871-967394363914}" sibTransId="{BB5E8C7E-5FF0-40ED-9F08-D58AED789DFD}"/>
    <dgm:cxn modelId="{2FB91CA3-5F23-477F-A2E9-4AE9D641184C}" srcId="{7B5E0DC2-85F7-4898-B608-37358C8A3A5B}" destId="{16A74467-5B60-40F6-A42A-3CE9CC1C8E2C}" srcOrd="2" destOrd="0" parTransId="{07652F54-7542-458A-B261-688B1E88C52F}" sibTransId="{126DC937-04CF-4A6F-A50C-A6C907E433AA}"/>
    <dgm:cxn modelId="{2AEA45ED-67D6-4018-BAE8-A6A3A3859797}" type="presParOf" srcId="{07485051-9C28-4150-B8A5-0466F1C80ACE}" destId="{E074E493-37A9-4D1C-BEFB-324BA0F8DA08}" srcOrd="0" destOrd="0" presId="urn:microsoft.com/office/officeart/2005/8/layout/hProcess9"/>
    <dgm:cxn modelId="{888F6520-2391-4548-BFD5-EF44385EC1EC}" type="presParOf" srcId="{07485051-9C28-4150-B8A5-0466F1C80ACE}" destId="{41C0B3AF-BFEB-4EE6-84BA-FF68BB55A342}" srcOrd="1" destOrd="0" presId="urn:microsoft.com/office/officeart/2005/8/layout/hProcess9"/>
    <dgm:cxn modelId="{0A4A2DF0-4845-4D13-87B0-3ABF8C2C1466}" type="presParOf" srcId="{41C0B3AF-BFEB-4EE6-84BA-FF68BB55A342}" destId="{F2078413-0636-4529-AC93-26FC477FFA3B}" srcOrd="0" destOrd="0" presId="urn:microsoft.com/office/officeart/2005/8/layout/hProcess9"/>
    <dgm:cxn modelId="{A38BC5A5-7BC6-458F-89B6-D5FA176DAE13}" type="presParOf" srcId="{41C0B3AF-BFEB-4EE6-84BA-FF68BB55A342}" destId="{4EB616A7-21FA-4606-8E46-B295275557E3}" srcOrd="1" destOrd="0" presId="urn:microsoft.com/office/officeart/2005/8/layout/hProcess9"/>
    <dgm:cxn modelId="{163BA764-3019-42ED-A157-69A3752C1841}" type="presParOf" srcId="{41C0B3AF-BFEB-4EE6-84BA-FF68BB55A342}" destId="{9A0ADB05-6E8C-44D7-AE56-EF774EA38A18}" srcOrd="2" destOrd="0" presId="urn:microsoft.com/office/officeart/2005/8/layout/hProcess9"/>
    <dgm:cxn modelId="{BB73235A-62E3-4B55-AFC1-BE390B8E7EB4}" type="presParOf" srcId="{41C0B3AF-BFEB-4EE6-84BA-FF68BB55A342}" destId="{D312E223-4372-4B9F-9C16-4D6E7AD9A45D}" srcOrd="3" destOrd="0" presId="urn:microsoft.com/office/officeart/2005/8/layout/hProcess9"/>
    <dgm:cxn modelId="{2624ADCA-D0CB-4A5D-AC63-A2755A5E8A48}" type="presParOf" srcId="{41C0B3AF-BFEB-4EE6-84BA-FF68BB55A342}" destId="{0DCC6B17-E667-4E69-8B7F-7DCBBD975CB2}" srcOrd="4" destOrd="0" presId="urn:microsoft.com/office/officeart/2005/8/layout/hProcess9"/>
    <dgm:cxn modelId="{6F3DECF5-1513-4B3A-8E13-CA450551B18B}" type="presParOf" srcId="{41C0B3AF-BFEB-4EE6-84BA-FF68BB55A342}" destId="{18D474FE-A028-4DE0-9D18-EAB3B429E1A5}" srcOrd="5" destOrd="0" presId="urn:microsoft.com/office/officeart/2005/8/layout/hProcess9"/>
    <dgm:cxn modelId="{61DABF08-A91E-43EB-8B64-D58A44D838F2}" type="presParOf" srcId="{41C0B3AF-BFEB-4EE6-84BA-FF68BB55A342}" destId="{D425D651-0678-4362-BA83-B83AF3C3E33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B5E0DC2-85F7-4898-B608-37358C8A3A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885CB7-9F78-491D-B0B7-F4B1D4D5AE42}">
      <dgm:prSet phldrT="[Text]"/>
      <dgm:spPr/>
      <dgm:t>
        <a:bodyPr/>
        <a:lstStyle/>
        <a:p>
          <a:r>
            <a:rPr lang="en-US" dirty="0" smtClean="0"/>
            <a:t>Client</a:t>
          </a:r>
          <a:endParaRPr lang="en-US" dirty="0"/>
        </a:p>
      </dgm:t>
    </dgm:pt>
    <dgm:pt modelId="{33856EAA-813A-4789-8871-967394363914}" type="parTrans" cxnId="{32580A16-3DC5-4C4E-8565-308A819C4AD2}">
      <dgm:prSet/>
      <dgm:spPr/>
      <dgm:t>
        <a:bodyPr/>
        <a:lstStyle/>
        <a:p>
          <a:endParaRPr lang="en-US"/>
        </a:p>
      </dgm:t>
    </dgm:pt>
    <dgm:pt modelId="{BB5E8C7E-5FF0-40ED-9F08-D58AED789DFD}" type="sibTrans" cxnId="{32580A16-3DC5-4C4E-8565-308A819C4AD2}">
      <dgm:prSet/>
      <dgm:spPr/>
      <dgm:t>
        <a:bodyPr/>
        <a:lstStyle/>
        <a:p>
          <a:endParaRPr lang="en-US"/>
        </a:p>
      </dgm:t>
    </dgm:pt>
    <dgm:pt modelId="{16A74467-5B60-40F6-A42A-3CE9CC1C8E2C}">
      <dgm:prSet phldrT="[Text]"/>
      <dgm:spPr/>
      <dgm:t>
        <a:bodyPr/>
        <a:lstStyle/>
        <a:p>
          <a:r>
            <a:rPr lang="en-US" dirty="0" smtClean="0"/>
            <a:t>LW</a:t>
          </a:r>
          <a:endParaRPr lang="en-US" dirty="0"/>
        </a:p>
      </dgm:t>
    </dgm:pt>
    <dgm:pt modelId="{07652F54-7542-458A-B261-688B1E88C52F}" type="parTrans" cxnId="{2FB91CA3-5F23-477F-A2E9-4AE9D641184C}">
      <dgm:prSet/>
      <dgm:spPr/>
      <dgm:t>
        <a:bodyPr/>
        <a:lstStyle/>
        <a:p>
          <a:endParaRPr lang="en-US"/>
        </a:p>
      </dgm:t>
    </dgm:pt>
    <dgm:pt modelId="{126DC937-04CF-4A6F-A50C-A6C907E433AA}" type="sibTrans" cxnId="{2FB91CA3-5F23-477F-A2E9-4AE9D641184C}">
      <dgm:prSet/>
      <dgm:spPr/>
      <dgm:t>
        <a:bodyPr/>
        <a:lstStyle/>
        <a:p>
          <a:endParaRPr lang="en-US"/>
        </a:p>
      </dgm:t>
    </dgm:pt>
    <dgm:pt modelId="{6B7D2D9A-D1F6-4A36-B2AC-DACA55E9E96C}">
      <dgm:prSet phldrT="[Text]"/>
      <dgm:spPr/>
      <dgm:t>
        <a:bodyPr/>
        <a:lstStyle/>
        <a:p>
          <a:r>
            <a:rPr lang="en-US" dirty="0" smtClean="0"/>
            <a:t>VCSE</a:t>
          </a:r>
          <a:endParaRPr lang="en-US" dirty="0"/>
        </a:p>
      </dgm:t>
    </dgm:pt>
    <dgm:pt modelId="{9434C0A7-6273-43F1-B0F3-E8C9142DC90A}" type="parTrans" cxnId="{A0D8560A-66FB-4FEE-A25B-94647B0EED41}">
      <dgm:prSet/>
      <dgm:spPr/>
      <dgm:t>
        <a:bodyPr/>
        <a:lstStyle/>
        <a:p>
          <a:endParaRPr lang="en-US"/>
        </a:p>
      </dgm:t>
    </dgm:pt>
    <dgm:pt modelId="{E1CDBE9F-6B4F-4621-BB1C-362E319443BB}" type="sibTrans" cxnId="{A0D8560A-66FB-4FEE-A25B-94647B0EED41}">
      <dgm:prSet/>
      <dgm:spPr/>
      <dgm:t>
        <a:bodyPr/>
        <a:lstStyle/>
        <a:p>
          <a:endParaRPr lang="en-US"/>
        </a:p>
      </dgm:t>
    </dgm:pt>
    <dgm:pt modelId="{47B64730-AED9-4F15-A4F3-3C3A11640D53}">
      <dgm:prSet/>
      <dgm:spPr/>
      <dgm:t>
        <a:bodyPr/>
        <a:lstStyle/>
        <a:p>
          <a:endParaRPr lang="en-US"/>
        </a:p>
      </dgm:t>
    </dgm:pt>
    <dgm:pt modelId="{EC2DA4F4-A26C-490F-B6A2-5F5CF1744A86}" type="parTrans" cxnId="{B102BB5E-37D2-4702-839A-E72C0346C362}">
      <dgm:prSet/>
      <dgm:spPr/>
      <dgm:t>
        <a:bodyPr/>
        <a:lstStyle/>
        <a:p>
          <a:endParaRPr lang="en-US"/>
        </a:p>
      </dgm:t>
    </dgm:pt>
    <dgm:pt modelId="{6786579C-6368-4B7A-A286-C6E7EE52E89E}" type="sibTrans" cxnId="{B102BB5E-37D2-4702-839A-E72C0346C362}">
      <dgm:prSet/>
      <dgm:spPr/>
      <dgm:t>
        <a:bodyPr/>
        <a:lstStyle/>
        <a:p>
          <a:endParaRPr lang="en-US"/>
        </a:p>
      </dgm:t>
    </dgm:pt>
    <dgm:pt modelId="{07485051-9C28-4150-B8A5-0466F1C80ACE}" type="pres">
      <dgm:prSet presAssocID="{7B5E0DC2-85F7-4898-B608-37358C8A3A5B}" presName="CompostProcess" presStyleCnt="0">
        <dgm:presLayoutVars>
          <dgm:dir/>
          <dgm:resizeHandles val="exact"/>
        </dgm:presLayoutVars>
      </dgm:prSet>
      <dgm:spPr/>
    </dgm:pt>
    <dgm:pt modelId="{E074E493-37A9-4D1C-BEFB-324BA0F8DA08}" type="pres">
      <dgm:prSet presAssocID="{7B5E0DC2-85F7-4898-B608-37358C8A3A5B}" presName="arrow" presStyleLbl="bgShp" presStyleIdx="0" presStyleCnt="1"/>
      <dgm:spPr>
        <a:noFill/>
        <a:ln>
          <a:noFill/>
        </a:ln>
      </dgm:spPr>
    </dgm:pt>
    <dgm:pt modelId="{41C0B3AF-BFEB-4EE6-84BA-FF68BB55A342}" type="pres">
      <dgm:prSet presAssocID="{7B5E0DC2-85F7-4898-B608-37358C8A3A5B}" presName="linearProcess" presStyleCnt="0"/>
      <dgm:spPr/>
    </dgm:pt>
    <dgm:pt modelId="{F2078413-0636-4529-AC93-26FC477FFA3B}" type="pres">
      <dgm:prSet presAssocID="{FF885CB7-9F78-491D-B0B7-F4B1D4D5AE4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616A7-21FA-4606-8E46-B295275557E3}" type="pres">
      <dgm:prSet presAssocID="{BB5E8C7E-5FF0-40ED-9F08-D58AED789DFD}" presName="sibTrans" presStyleCnt="0"/>
      <dgm:spPr/>
    </dgm:pt>
    <dgm:pt modelId="{9A0ADB05-6E8C-44D7-AE56-EF774EA38A18}" type="pres">
      <dgm:prSet presAssocID="{47B64730-AED9-4F15-A4F3-3C3A11640D5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2E223-4372-4B9F-9C16-4D6E7AD9A45D}" type="pres">
      <dgm:prSet presAssocID="{6786579C-6368-4B7A-A286-C6E7EE52E89E}" presName="sibTrans" presStyleCnt="0"/>
      <dgm:spPr/>
    </dgm:pt>
    <dgm:pt modelId="{0DCC6B17-E667-4E69-8B7F-7DCBBD975CB2}" type="pres">
      <dgm:prSet presAssocID="{16A74467-5B60-40F6-A42A-3CE9CC1C8E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4FE-A028-4DE0-9D18-EAB3B429E1A5}" type="pres">
      <dgm:prSet presAssocID="{126DC937-04CF-4A6F-A50C-A6C907E433AA}" presName="sibTrans" presStyleCnt="0"/>
      <dgm:spPr/>
    </dgm:pt>
    <dgm:pt modelId="{D425D651-0678-4362-BA83-B83AF3C3E33D}" type="pres">
      <dgm:prSet presAssocID="{6B7D2D9A-D1F6-4A36-B2AC-DACA55E9E9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7A951D-1BEF-411A-8B65-786AC097206D}" type="presOf" srcId="{FF885CB7-9F78-491D-B0B7-F4B1D4D5AE42}" destId="{F2078413-0636-4529-AC93-26FC477FFA3B}" srcOrd="0" destOrd="0" presId="urn:microsoft.com/office/officeart/2005/8/layout/hProcess9"/>
    <dgm:cxn modelId="{AA661C9C-052E-4A32-88A0-A358705FA59B}" type="presOf" srcId="{7B5E0DC2-85F7-4898-B608-37358C8A3A5B}" destId="{07485051-9C28-4150-B8A5-0466F1C80ACE}" srcOrd="0" destOrd="0" presId="urn:microsoft.com/office/officeart/2005/8/layout/hProcess9"/>
    <dgm:cxn modelId="{0F8A4FFD-8E36-4C7D-872A-222BE6A69360}" type="presOf" srcId="{47B64730-AED9-4F15-A4F3-3C3A11640D53}" destId="{9A0ADB05-6E8C-44D7-AE56-EF774EA38A18}" srcOrd="0" destOrd="0" presId="urn:microsoft.com/office/officeart/2005/8/layout/hProcess9"/>
    <dgm:cxn modelId="{A0D8560A-66FB-4FEE-A25B-94647B0EED41}" srcId="{7B5E0DC2-85F7-4898-B608-37358C8A3A5B}" destId="{6B7D2D9A-D1F6-4A36-B2AC-DACA55E9E96C}" srcOrd="3" destOrd="0" parTransId="{9434C0A7-6273-43F1-B0F3-E8C9142DC90A}" sibTransId="{E1CDBE9F-6B4F-4621-BB1C-362E319443BB}"/>
    <dgm:cxn modelId="{5E7841AB-E6CD-4AE4-8A68-B644DFF7AA60}" type="presOf" srcId="{6B7D2D9A-D1F6-4A36-B2AC-DACA55E9E96C}" destId="{D425D651-0678-4362-BA83-B83AF3C3E33D}" srcOrd="0" destOrd="0" presId="urn:microsoft.com/office/officeart/2005/8/layout/hProcess9"/>
    <dgm:cxn modelId="{B102BB5E-37D2-4702-839A-E72C0346C362}" srcId="{7B5E0DC2-85F7-4898-B608-37358C8A3A5B}" destId="{47B64730-AED9-4F15-A4F3-3C3A11640D53}" srcOrd="1" destOrd="0" parTransId="{EC2DA4F4-A26C-490F-B6A2-5F5CF1744A86}" sibTransId="{6786579C-6368-4B7A-A286-C6E7EE52E89E}"/>
    <dgm:cxn modelId="{14124358-28FC-4E73-AAEC-31845F0BEF01}" type="presOf" srcId="{16A74467-5B60-40F6-A42A-3CE9CC1C8E2C}" destId="{0DCC6B17-E667-4E69-8B7F-7DCBBD975CB2}" srcOrd="0" destOrd="0" presId="urn:microsoft.com/office/officeart/2005/8/layout/hProcess9"/>
    <dgm:cxn modelId="{32580A16-3DC5-4C4E-8565-308A819C4AD2}" srcId="{7B5E0DC2-85F7-4898-B608-37358C8A3A5B}" destId="{FF885CB7-9F78-491D-B0B7-F4B1D4D5AE42}" srcOrd="0" destOrd="0" parTransId="{33856EAA-813A-4789-8871-967394363914}" sibTransId="{BB5E8C7E-5FF0-40ED-9F08-D58AED789DFD}"/>
    <dgm:cxn modelId="{2FB91CA3-5F23-477F-A2E9-4AE9D641184C}" srcId="{7B5E0DC2-85F7-4898-B608-37358C8A3A5B}" destId="{16A74467-5B60-40F6-A42A-3CE9CC1C8E2C}" srcOrd="2" destOrd="0" parTransId="{07652F54-7542-458A-B261-688B1E88C52F}" sibTransId="{126DC937-04CF-4A6F-A50C-A6C907E433AA}"/>
    <dgm:cxn modelId="{2AEA45ED-67D6-4018-BAE8-A6A3A3859797}" type="presParOf" srcId="{07485051-9C28-4150-B8A5-0466F1C80ACE}" destId="{E074E493-37A9-4D1C-BEFB-324BA0F8DA08}" srcOrd="0" destOrd="0" presId="urn:microsoft.com/office/officeart/2005/8/layout/hProcess9"/>
    <dgm:cxn modelId="{888F6520-2391-4548-BFD5-EF44385EC1EC}" type="presParOf" srcId="{07485051-9C28-4150-B8A5-0466F1C80ACE}" destId="{41C0B3AF-BFEB-4EE6-84BA-FF68BB55A342}" srcOrd="1" destOrd="0" presId="urn:microsoft.com/office/officeart/2005/8/layout/hProcess9"/>
    <dgm:cxn modelId="{0A4A2DF0-4845-4D13-87B0-3ABF8C2C1466}" type="presParOf" srcId="{41C0B3AF-BFEB-4EE6-84BA-FF68BB55A342}" destId="{F2078413-0636-4529-AC93-26FC477FFA3B}" srcOrd="0" destOrd="0" presId="urn:microsoft.com/office/officeart/2005/8/layout/hProcess9"/>
    <dgm:cxn modelId="{A38BC5A5-7BC6-458F-89B6-D5FA176DAE13}" type="presParOf" srcId="{41C0B3AF-BFEB-4EE6-84BA-FF68BB55A342}" destId="{4EB616A7-21FA-4606-8E46-B295275557E3}" srcOrd="1" destOrd="0" presId="urn:microsoft.com/office/officeart/2005/8/layout/hProcess9"/>
    <dgm:cxn modelId="{163BA764-3019-42ED-A157-69A3752C1841}" type="presParOf" srcId="{41C0B3AF-BFEB-4EE6-84BA-FF68BB55A342}" destId="{9A0ADB05-6E8C-44D7-AE56-EF774EA38A18}" srcOrd="2" destOrd="0" presId="urn:microsoft.com/office/officeart/2005/8/layout/hProcess9"/>
    <dgm:cxn modelId="{BB73235A-62E3-4B55-AFC1-BE390B8E7EB4}" type="presParOf" srcId="{41C0B3AF-BFEB-4EE6-84BA-FF68BB55A342}" destId="{D312E223-4372-4B9F-9C16-4D6E7AD9A45D}" srcOrd="3" destOrd="0" presId="urn:microsoft.com/office/officeart/2005/8/layout/hProcess9"/>
    <dgm:cxn modelId="{2624ADCA-D0CB-4A5D-AC63-A2755A5E8A48}" type="presParOf" srcId="{41C0B3AF-BFEB-4EE6-84BA-FF68BB55A342}" destId="{0DCC6B17-E667-4E69-8B7F-7DCBBD975CB2}" srcOrd="4" destOrd="0" presId="urn:microsoft.com/office/officeart/2005/8/layout/hProcess9"/>
    <dgm:cxn modelId="{6F3DECF5-1513-4B3A-8E13-CA450551B18B}" type="presParOf" srcId="{41C0B3AF-BFEB-4EE6-84BA-FF68BB55A342}" destId="{18D474FE-A028-4DE0-9D18-EAB3B429E1A5}" srcOrd="5" destOrd="0" presId="urn:microsoft.com/office/officeart/2005/8/layout/hProcess9"/>
    <dgm:cxn modelId="{61DABF08-A91E-43EB-8B64-D58A44D838F2}" type="presParOf" srcId="{41C0B3AF-BFEB-4EE6-84BA-FF68BB55A342}" destId="{D425D651-0678-4362-BA83-B83AF3C3E33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B5E0DC2-85F7-4898-B608-37358C8A3A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885CB7-9F78-491D-B0B7-F4B1D4D5AE42}">
      <dgm:prSet phldrT="[Text]"/>
      <dgm:spPr/>
      <dgm:t>
        <a:bodyPr/>
        <a:lstStyle/>
        <a:p>
          <a:r>
            <a:rPr lang="en-US" dirty="0" smtClean="0"/>
            <a:t>Client</a:t>
          </a:r>
          <a:endParaRPr lang="en-US" dirty="0"/>
        </a:p>
      </dgm:t>
    </dgm:pt>
    <dgm:pt modelId="{33856EAA-813A-4789-8871-967394363914}" type="parTrans" cxnId="{32580A16-3DC5-4C4E-8565-308A819C4AD2}">
      <dgm:prSet/>
      <dgm:spPr/>
      <dgm:t>
        <a:bodyPr/>
        <a:lstStyle/>
        <a:p>
          <a:endParaRPr lang="en-US"/>
        </a:p>
      </dgm:t>
    </dgm:pt>
    <dgm:pt modelId="{BB5E8C7E-5FF0-40ED-9F08-D58AED789DFD}" type="sibTrans" cxnId="{32580A16-3DC5-4C4E-8565-308A819C4AD2}">
      <dgm:prSet/>
      <dgm:spPr/>
      <dgm:t>
        <a:bodyPr/>
        <a:lstStyle/>
        <a:p>
          <a:endParaRPr lang="en-US"/>
        </a:p>
      </dgm:t>
    </dgm:pt>
    <dgm:pt modelId="{16A74467-5B60-40F6-A42A-3CE9CC1C8E2C}">
      <dgm:prSet phldrT="[Text]"/>
      <dgm:spPr/>
      <dgm:t>
        <a:bodyPr/>
        <a:lstStyle/>
        <a:p>
          <a:r>
            <a:rPr lang="en-US" dirty="0" smtClean="0"/>
            <a:t>LW</a:t>
          </a:r>
          <a:endParaRPr lang="en-US" dirty="0"/>
        </a:p>
      </dgm:t>
    </dgm:pt>
    <dgm:pt modelId="{07652F54-7542-458A-B261-688B1E88C52F}" type="parTrans" cxnId="{2FB91CA3-5F23-477F-A2E9-4AE9D641184C}">
      <dgm:prSet/>
      <dgm:spPr/>
      <dgm:t>
        <a:bodyPr/>
        <a:lstStyle/>
        <a:p>
          <a:endParaRPr lang="en-US"/>
        </a:p>
      </dgm:t>
    </dgm:pt>
    <dgm:pt modelId="{126DC937-04CF-4A6F-A50C-A6C907E433AA}" type="sibTrans" cxnId="{2FB91CA3-5F23-477F-A2E9-4AE9D641184C}">
      <dgm:prSet/>
      <dgm:spPr/>
      <dgm:t>
        <a:bodyPr/>
        <a:lstStyle/>
        <a:p>
          <a:endParaRPr lang="en-US"/>
        </a:p>
      </dgm:t>
    </dgm:pt>
    <dgm:pt modelId="{6B7D2D9A-D1F6-4A36-B2AC-DACA55E9E96C}">
      <dgm:prSet phldrT="[Text]"/>
      <dgm:spPr/>
      <dgm:t>
        <a:bodyPr/>
        <a:lstStyle/>
        <a:p>
          <a:r>
            <a:rPr lang="en-US" dirty="0" smtClean="0"/>
            <a:t>VCSE</a:t>
          </a:r>
          <a:endParaRPr lang="en-US" dirty="0"/>
        </a:p>
      </dgm:t>
    </dgm:pt>
    <dgm:pt modelId="{9434C0A7-6273-43F1-B0F3-E8C9142DC90A}" type="parTrans" cxnId="{A0D8560A-66FB-4FEE-A25B-94647B0EED41}">
      <dgm:prSet/>
      <dgm:spPr/>
      <dgm:t>
        <a:bodyPr/>
        <a:lstStyle/>
        <a:p>
          <a:endParaRPr lang="en-US"/>
        </a:p>
      </dgm:t>
    </dgm:pt>
    <dgm:pt modelId="{E1CDBE9F-6B4F-4621-BB1C-362E319443BB}" type="sibTrans" cxnId="{A0D8560A-66FB-4FEE-A25B-94647B0EED41}">
      <dgm:prSet/>
      <dgm:spPr/>
      <dgm:t>
        <a:bodyPr/>
        <a:lstStyle/>
        <a:p>
          <a:endParaRPr lang="en-US"/>
        </a:p>
      </dgm:t>
    </dgm:pt>
    <dgm:pt modelId="{47B64730-AED9-4F15-A4F3-3C3A11640D53}">
      <dgm:prSet/>
      <dgm:spPr/>
      <dgm:t>
        <a:bodyPr/>
        <a:lstStyle/>
        <a:p>
          <a:endParaRPr lang="en-US"/>
        </a:p>
      </dgm:t>
    </dgm:pt>
    <dgm:pt modelId="{EC2DA4F4-A26C-490F-B6A2-5F5CF1744A86}" type="parTrans" cxnId="{B102BB5E-37D2-4702-839A-E72C0346C362}">
      <dgm:prSet/>
      <dgm:spPr/>
      <dgm:t>
        <a:bodyPr/>
        <a:lstStyle/>
        <a:p>
          <a:endParaRPr lang="en-US"/>
        </a:p>
      </dgm:t>
    </dgm:pt>
    <dgm:pt modelId="{6786579C-6368-4B7A-A286-C6E7EE52E89E}" type="sibTrans" cxnId="{B102BB5E-37D2-4702-839A-E72C0346C362}">
      <dgm:prSet/>
      <dgm:spPr/>
      <dgm:t>
        <a:bodyPr/>
        <a:lstStyle/>
        <a:p>
          <a:endParaRPr lang="en-US"/>
        </a:p>
      </dgm:t>
    </dgm:pt>
    <dgm:pt modelId="{07485051-9C28-4150-B8A5-0466F1C80ACE}" type="pres">
      <dgm:prSet presAssocID="{7B5E0DC2-85F7-4898-B608-37358C8A3A5B}" presName="CompostProcess" presStyleCnt="0">
        <dgm:presLayoutVars>
          <dgm:dir/>
          <dgm:resizeHandles val="exact"/>
        </dgm:presLayoutVars>
      </dgm:prSet>
      <dgm:spPr/>
    </dgm:pt>
    <dgm:pt modelId="{E074E493-37A9-4D1C-BEFB-324BA0F8DA08}" type="pres">
      <dgm:prSet presAssocID="{7B5E0DC2-85F7-4898-B608-37358C8A3A5B}" presName="arrow" presStyleLbl="bgShp" presStyleIdx="0" presStyleCnt="1"/>
      <dgm:spPr>
        <a:prstGeom prst="mathMultiply">
          <a:avLst/>
        </a:prstGeom>
        <a:noFill/>
        <a:ln>
          <a:noFill/>
        </a:ln>
      </dgm:spPr>
    </dgm:pt>
    <dgm:pt modelId="{41C0B3AF-BFEB-4EE6-84BA-FF68BB55A342}" type="pres">
      <dgm:prSet presAssocID="{7B5E0DC2-85F7-4898-B608-37358C8A3A5B}" presName="linearProcess" presStyleCnt="0"/>
      <dgm:spPr/>
    </dgm:pt>
    <dgm:pt modelId="{F2078413-0636-4529-AC93-26FC477FFA3B}" type="pres">
      <dgm:prSet presAssocID="{FF885CB7-9F78-491D-B0B7-F4B1D4D5AE4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616A7-21FA-4606-8E46-B295275557E3}" type="pres">
      <dgm:prSet presAssocID="{BB5E8C7E-5FF0-40ED-9F08-D58AED789DFD}" presName="sibTrans" presStyleCnt="0"/>
      <dgm:spPr/>
    </dgm:pt>
    <dgm:pt modelId="{9A0ADB05-6E8C-44D7-AE56-EF774EA38A18}" type="pres">
      <dgm:prSet presAssocID="{47B64730-AED9-4F15-A4F3-3C3A11640D5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2E223-4372-4B9F-9C16-4D6E7AD9A45D}" type="pres">
      <dgm:prSet presAssocID="{6786579C-6368-4B7A-A286-C6E7EE52E89E}" presName="sibTrans" presStyleCnt="0"/>
      <dgm:spPr/>
    </dgm:pt>
    <dgm:pt modelId="{0DCC6B17-E667-4E69-8B7F-7DCBBD975CB2}" type="pres">
      <dgm:prSet presAssocID="{16A74467-5B60-40F6-A42A-3CE9CC1C8E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4FE-A028-4DE0-9D18-EAB3B429E1A5}" type="pres">
      <dgm:prSet presAssocID="{126DC937-04CF-4A6F-A50C-A6C907E433AA}" presName="sibTrans" presStyleCnt="0"/>
      <dgm:spPr/>
    </dgm:pt>
    <dgm:pt modelId="{D425D651-0678-4362-BA83-B83AF3C3E33D}" type="pres">
      <dgm:prSet presAssocID="{6B7D2D9A-D1F6-4A36-B2AC-DACA55E9E9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7A951D-1BEF-411A-8B65-786AC097206D}" type="presOf" srcId="{FF885CB7-9F78-491D-B0B7-F4B1D4D5AE42}" destId="{F2078413-0636-4529-AC93-26FC477FFA3B}" srcOrd="0" destOrd="0" presId="urn:microsoft.com/office/officeart/2005/8/layout/hProcess9"/>
    <dgm:cxn modelId="{AA661C9C-052E-4A32-88A0-A358705FA59B}" type="presOf" srcId="{7B5E0DC2-85F7-4898-B608-37358C8A3A5B}" destId="{07485051-9C28-4150-B8A5-0466F1C80ACE}" srcOrd="0" destOrd="0" presId="urn:microsoft.com/office/officeart/2005/8/layout/hProcess9"/>
    <dgm:cxn modelId="{0F8A4FFD-8E36-4C7D-872A-222BE6A69360}" type="presOf" srcId="{47B64730-AED9-4F15-A4F3-3C3A11640D53}" destId="{9A0ADB05-6E8C-44D7-AE56-EF774EA38A18}" srcOrd="0" destOrd="0" presId="urn:microsoft.com/office/officeart/2005/8/layout/hProcess9"/>
    <dgm:cxn modelId="{A0D8560A-66FB-4FEE-A25B-94647B0EED41}" srcId="{7B5E0DC2-85F7-4898-B608-37358C8A3A5B}" destId="{6B7D2D9A-D1F6-4A36-B2AC-DACA55E9E96C}" srcOrd="3" destOrd="0" parTransId="{9434C0A7-6273-43F1-B0F3-E8C9142DC90A}" sibTransId="{E1CDBE9F-6B4F-4621-BB1C-362E319443BB}"/>
    <dgm:cxn modelId="{5E7841AB-E6CD-4AE4-8A68-B644DFF7AA60}" type="presOf" srcId="{6B7D2D9A-D1F6-4A36-B2AC-DACA55E9E96C}" destId="{D425D651-0678-4362-BA83-B83AF3C3E33D}" srcOrd="0" destOrd="0" presId="urn:microsoft.com/office/officeart/2005/8/layout/hProcess9"/>
    <dgm:cxn modelId="{B102BB5E-37D2-4702-839A-E72C0346C362}" srcId="{7B5E0DC2-85F7-4898-B608-37358C8A3A5B}" destId="{47B64730-AED9-4F15-A4F3-3C3A11640D53}" srcOrd="1" destOrd="0" parTransId="{EC2DA4F4-A26C-490F-B6A2-5F5CF1744A86}" sibTransId="{6786579C-6368-4B7A-A286-C6E7EE52E89E}"/>
    <dgm:cxn modelId="{14124358-28FC-4E73-AAEC-31845F0BEF01}" type="presOf" srcId="{16A74467-5B60-40F6-A42A-3CE9CC1C8E2C}" destId="{0DCC6B17-E667-4E69-8B7F-7DCBBD975CB2}" srcOrd="0" destOrd="0" presId="urn:microsoft.com/office/officeart/2005/8/layout/hProcess9"/>
    <dgm:cxn modelId="{32580A16-3DC5-4C4E-8565-308A819C4AD2}" srcId="{7B5E0DC2-85F7-4898-B608-37358C8A3A5B}" destId="{FF885CB7-9F78-491D-B0B7-F4B1D4D5AE42}" srcOrd="0" destOrd="0" parTransId="{33856EAA-813A-4789-8871-967394363914}" sibTransId="{BB5E8C7E-5FF0-40ED-9F08-D58AED789DFD}"/>
    <dgm:cxn modelId="{2FB91CA3-5F23-477F-A2E9-4AE9D641184C}" srcId="{7B5E0DC2-85F7-4898-B608-37358C8A3A5B}" destId="{16A74467-5B60-40F6-A42A-3CE9CC1C8E2C}" srcOrd="2" destOrd="0" parTransId="{07652F54-7542-458A-B261-688B1E88C52F}" sibTransId="{126DC937-04CF-4A6F-A50C-A6C907E433AA}"/>
    <dgm:cxn modelId="{2AEA45ED-67D6-4018-BAE8-A6A3A3859797}" type="presParOf" srcId="{07485051-9C28-4150-B8A5-0466F1C80ACE}" destId="{E074E493-37A9-4D1C-BEFB-324BA0F8DA08}" srcOrd="0" destOrd="0" presId="urn:microsoft.com/office/officeart/2005/8/layout/hProcess9"/>
    <dgm:cxn modelId="{888F6520-2391-4548-BFD5-EF44385EC1EC}" type="presParOf" srcId="{07485051-9C28-4150-B8A5-0466F1C80ACE}" destId="{41C0B3AF-BFEB-4EE6-84BA-FF68BB55A342}" srcOrd="1" destOrd="0" presId="urn:microsoft.com/office/officeart/2005/8/layout/hProcess9"/>
    <dgm:cxn modelId="{0A4A2DF0-4845-4D13-87B0-3ABF8C2C1466}" type="presParOf" srcId="{41C0B3AF-BFEB-4EE6-84BA-FF68BB55A342}" destId="{F2078413-0636-4529-AC93-26FC477FFA3B}" srcOrd="0" destOrd="0" presId="urn:microsoft.com/office/officeart/2005/8/layout/hProcess9"/>
    <dgm:cxn modelId="{A38BC5A5-7BC6-458F-89B6-D5FA176DAE13}" type="presParOf" srcId="{41C0B3AF-BFEB-4EE6-84BA-FF68BB55A342}" destId="{4EB616A7-21FA-4606-8E46-B295275557E3}" srcOrd="1" destOrd="0" presId="urn:microsoft.com/office/officeart/2005/8/layout/hProcess9"/>
    <dgm:cxn modelId="{163BA764-3019-42ED-A157-69A3752C1841}" type="presParOf" srcId="{41C0B3AF-BFEB-4EE6-84BA-FF68BB55A342}" destId="{9A0ADB05-6E8C-44D7-AE56-EF774EA38A18}" srcOrd="2" destOrd="0" presId="urn:microsoft.com/office/officeart/2005/8/layout/hProcess9"/>
    <dgm:cxn modelId="{BB73235A-62E3-4B55-AFC1-BE390B8E7EB4}" type="presParOf" srcId="{41C0B3AF-BFEB-4EE6-84BA-FF68BB55A342}" destId="{D312E223-4372-4B9F-9C16-4D6E7AD9A45D}" srcOrd="3" destOrd="0" presId="urn:microsoft.com/office/officeart/2005/8/layout/hProcess9"/>
    <dgm:cxn modelId="{2624ADCA-D0CB-4A5D-AC63-A2755A5E8A48}" type="presParOf" srcId="{41C0B3AF-BFEB-4EE6-84BA-FF68BB55A342}" destId="{0DCC6B17-E667-4E69-8B7F-7DCBBD975CB2}" srcOrd="4" destOrd="0" presId="urn:microsoft.com/office/officeart/2005/8/layout/hProcess9"/>
    <dgm:cxn modelId="{6F3DECF5-1513-4B3A-8E13-CA450551B18B}" type="presParOf" srcId="{41C0B3AF-BFEB-4EE6-84BA-FF68BB55A342}" destId="{18D474FE-A028-4DE0-9D18-EAB3B429E1A5}" srcOrd="5" destOrd="0" presId="urn:microsoft.com/office/officeart/2005/8/layout/hProcess9"/>
    <dgm:cxn modelId="{61DABF08-A91E-43EB-8B64-D58A44D838F2}" type="presParOf" srcId="{41C0B3AF-BFEB-4EE6-84BA-FF68BB55A342}" destId="{D425D651-0678-4362-BA83-B83AF3C3E33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3872B80-D0DB-4759-ACA2-030374C5035B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C6CFFD-AF63-4B20-8371-06C43A2A06A2}">
      <dgm:prSet phldrT="[Text]"/>
      <dgm:spPr>
        <a:noFill/>
        <a:ln>
          <a:noFill/>
        </a:ln>
      </dgm:spPr>
      <dgm:t>
        <a:bodyPr/>
        <a:lstStyle/>
        <a:p>
          <a:endParaRPr lang="en-US" dirty="0"/>
        </a:p>
      </dgm:t>
    </dgm:pt>
    <dgm:pt modelId="{ED6B7733-BC5C-4F24-941D-CB0E1FD4B551}" type="parTrans" cxnId="{168E40FE-0113-49EF-8594-ECE7929DEB7A}">
      <dgm:prSet/>
      <dgm:spPr/>
      <dgm:t>
        <a:bodyPr/>
        <a:lstStyle/>
        <a:p>
          <a:endParaRPr lang="en-US"/>
        </a:p>
      </dgm:t>
    </dgm:pt>
    <dgm:pt modelId="{E2C40FEE-6AF6-4E3E-A799-CAED21D8CCC8}" type="sibTrans" cxnId="{168E40FE-0113-49EF-8594-ECE7929DEB7A}">
      <dgm:prSet/>
      <dgm:spPr/>
      <dgm:t>
        <a:bodyPr/>
        <a:lstStyle/>
        <a:p>
          <a:endParaRPr lang="en-US"/>
        </a:p>
      </dgm:t>
    </dgm:pt>
    <dgm:pt modelId="{292FE1FE-EF3A-432F-9BD8-C4C812D16D40}">
      <dgm:prSet phldrT="[Text]"/>
      <dgm:spPr/>
      <dgm:t>
        <a:bodyPr/>
        <a:lstStyle/>
        <a:p>
          <a:r>
            <a:rPr lang="en-US" dirty="0" smtClean="0"/>
            <a:t>Client need</a:t>
          </a:r>
          <a:endParaRPr lang="en-US" dirty="0"/>
        </a:p>
      </dgm:t>
    </dgm:pt>
    <dgm:pt modelId="{C3343BE8-8CBA-445B-A48A-8AC443E99A80}" type="parTrans" cxnId="{0A1CFA5F-A28A-4B9D-A9D7-5C644A951A44}">
      <dgm:prSet/>
      <dgm:spPr/>
      <dgm:t>
        <a:bodyPr/>
        <a:lstStyle/>
        <a:p>
          <a:endParaRPr lang="en-US"/>
        </a:p>
      </dgm:t>
    </dgm:pt>
    <dgm:pt modelId="{156AC62D-7126-451A-84C7-8520B9006F41}" type="sibTrans" cxnId="{0A1CFA5F-A28A-4B9D-A9D7-5C644A951A44}">
      <dgm:prSet/>
      <dgm:spPr/>
      <dgm:t>
        <a:bodyPr/>
        <a:lstStyle/>
        <a:p>
          <a:endParaRPr lang="en-US"/>
        </a:p>
      </dgm:t>
    </dgm:pt>
    <dgm:pt modelId="{1089FD33-1F18-4AEA-BB20-E90277BA1EE2}">
      <dgm:prSet phldrT="[Text]"/>
      <dgm:spPr/>
      <dgm:t>
        <a:bodyPr/>
        <a:lstStyle/>
        <a:p>
          <a:r>
            <a:rPr lang="en-US" dirty="0" smtClean="0"/>
            <a:t>Link worker subjectivities </a:t>
          </a:r>
          <a:endParaRPr lang="en-US" dirty="0"/>
        </a:p>
      </dgm:t>
    </dgm:pt>
    <dgm:pt modelId="{1DE4AABC-7F92-45CE-936B-9392795E0959}" type="parTrans" cxnId="{009103F9-3432-4867-BD4A-30C6A8696C74}">
      <dgm:prSet/>
      <dgm:spPr/>
      <dgm:t>
        <a:bodyPr/>
        <a:lstStyle/>
        <a:p>
          <a:endParaRPr lang="en-US"/>
        </a:p>
      </dgm:t>
    </dgm:pt>
    <dgm:pt modelId="{390E3267-A7C6-49F5-A877-12F0D69203F9}" type="sibTrans" cxnId="{009103F9-3432-4867-BD4A-30C6A8696C74}">
      <dgm:prSet/>
      <dgm:spPr/>
      <dgm:t>
        <a:bodyPr/>
        <a:lstStyle/>
        <a:p>
          <a:endParaRPr lang="en-US"/>
        </a:p>
      </dgm:t>
    </dgm:pt>
    <dgm:pt modelId="{9828CEFB-6A91-4712-BFD6-1002E32DE13E}">
      <dgm:prSet phldrT="[Text]"/>
      <dgm:spPr>
        <a:noFill/>
        <a:ln>
          <a:noFill/>
        </a:ln>
      </dgm:spPr>
      <dgm:t>
        <a:bodyPr/>
        <a:lstStyle/>
        <a:p>
          <a:endParaRPr lang="en-US" dirty="0"/>
        </a:p>
      </dgm:t>
    </dgm:pt>
    <dgm:pt modelId="{4E7966E4-505C-461E-A62F-8F5C2E6D9F54}" type="parTrans" cxnId="{2BDAE25B-BDFE-49E7-8144-9759E3818C0D}">
      <dgm:prSet/>
      <dgm:spPr/>
      <dgm:t>
        <a:bodyPr/>
        <a:lstStyle/>
        <a:p>
          <a:endParaRPr lang="en-US"/>
        </a:p>
      </dgm:t>
    </dgm:pt>
    <dgm:pt modelId="{9CF97E04-AF6E-4638-862F-D1DA234BC3CB}" type="sibTrans" cxnId="{2BDAE25B-BDFE-49E7-8144-9759E3818C0D}">
      <dgm:prSet/>
      <dgm:spPr/>
      <dgm:t>
        <a:bodyPr/>
        <a:lstStyle/>
        <a:p>
          <a:endParaRPr lang="en-US"/>
        </a:p>
      </dgm:t>
    </dgm:pt>
    <dgm:pt modelId="{33C951CB-07D6-4538-9A8F-C812FE7C5765}">
      <dgm:prSet phldrT="[Text]"/>
      <dgm:spPr/>
      <dgm:t>
        <a:bodyPr/>
        <a:lstStyle/>
        <a:p>
          <a:r>
            <a:rPr lang="en-US" dirty="0" smtClean="0"/>
            <a:t>Funding arrangements</a:t>
          </a:r>
          <a:endParaRPr lang="en-US" dirty="0"/>
        </a:p>
      </dgm:t>
    </dgm:pt>
    <dgm:pt modelId="{FE79F932-E1BF-423C-A0B9-87FAD530D946}" type="parTrans" cxnId="{A85C6532-120A-4CA2-A2E6-17F2D758D49F}">
      <dgm:prSet/>
      <dgm:spPr/>
      <dgm:t>
        <a:bodyPr/>
        <a:lstStyle/>
        <a:p>
          <a:endParaRPr lang="en-US"/>
        </a:p>
      </dgm:t>
    </dgm:pt>
    <dgm:pt modelId="{1D0995D7-3AA9-4FDE-A6AE-252ACD38BB19}" type="sibTrans" cxnId="{A85C6532-120A-4CA2-A2E6-17F2D758D49F}">
      <dgm:prSet/>
      <dgm:spPr/>
      <dgm:t>
        <a:bodyPr/>
        <a:lstStyle/>
        <a:p>
          <a:endParaRPr lang="en-US"/>
        </a:p>
      </dgm:t>
    </dgm:pt>
    <dgm:pt modelId="{7A0E5EF4-BC38-4268-8BD3-D53C417BF026}">
      <dgm:prSet phldrT="[Text]"/>
      <dgm:spPr/>
      <dgm:t>
        <a:bodyPr/>
        <a:lstStyle/>
        <a:p>
          <a:r>
            <a:rPr lang="en-US" dirty="0" smtClean="0"/>
            <a:t>High staff turnover</a:t>
          </a:r>
          <a:endParaRPr lang="en-US" dirty="0"/>
        </a:p>
      </dgm:t>
    </dgm:pt>
    <dgm:pt modelId="{7E1890AB-6A84-41C4-8C8D-886E4F95DB26}" type="parTrans" cxnId="{CA364E49-8176-43CF-96C1-8001CAA3F6AD}">
      <dgm:prSet/>
      <dgm:spPr/>
      <dgm:t>
        <a:bodyPr/>
        <a:lstStyle/>
        <a:p>
          <a:endParaRPr lang="en-US"/>
        </a:p>
      </dgm:t>
    </dgm:pt>
    <dgm:pt modelId="{2673A948-2B76-41B3-9F88-F2F9362797F8}" type="sibTrans" cxnId="{CA364E49-8176-43CF-96C1-8001CAA3F6AD}">
      <dgm:prSet/>
      <dgm:spPr/>
      <dgm:t>
        <a:bodyPr/>
        <a:lstStyle/>
        <a:p>
          <a:endParaRPr lang="en-US"/>
        </a:p>
      </dgm:t>
    </dgm:pt>
    <dgm:pt modelId="{FBA4C339-C708-4557-B87F-ED6EDE023E6E}">
      <dgm:prSet phldrT="[Text]"/>
      <dgm:spPr/>
      <dgm:t>
        <a:bodyPr/>
        <a:lstStyle/>
        <a:p>
          <a:r>
            <a:rPr lang="en-US" dirty="0" smtClean="0"/>
            <a:t>Outputs, targets &amp; caseloads</a:t>
          </a:r>
          <a:endParaRPr lang="en-US" dirty="0"/>
        </a:p>
      </dgm:t>
    </dgm:pt>
    <dgm:pt modelId="{4919BB87-5499-46BF-8EEE-0BA4FBA755E9}" type="parTrans" cxnId="{D6684889-EC03-4ECC-9CF7-8CFBFD741878}">
      <dgm:prSet/>
      <dgm:spPr/>
      <dgm:t>
        <a:bodyPr/>
        <a:lstStyle/>
        <a:p>
          <a:endParaRPr lang="en-US"/>
        </a:p>
      </dgm:t>
    </dgm:pt>
    <dgm:pt modelId="{2CFFD3FD-C17F-467D-BB9F-BF81972B8127}" type="sibTrans" cxnId="{D6684889-EC03-4ECC-9CF7-8CFBFD741878}">
      <dgm:prSet/>
      <dgm:spPr/>
      <dgm:t>
        <a:bodyPr/>
        <a:lstStyle/>
        <a:p>
          <a:endParaRPr lang="en-US"/>
        </a:p>
      </dgm:t>
    </dgm:pt>
    <dgm:pt modelId="{E55F53C0-2403-40FC-B82B-41047D9A12D8}">
      <dgm:prSet/>
      <dgm:spPr/>
      <dgm:t>
        <a:bodyPr/>
        <a:lstStyle/>
        <a:p>
          <a:r>
            <a:rPr lang="en-US" smtClean="0"/>
            <a:t>Differentiated referral </a:t>
          </a:r>
          <a:r>
            <a:rPr lang="en-US" dirty="0" smtClean="0"/>
            <a:t>practices</a:t>
          </a:r>
          <a:endParaRPr lang="en-US" dirty="0"/>
        </a:p>
      </dgm:t>
    </dgm:pt>
    <dgm:pt modelId="{E37DAA6B-CA36-4F7A-A95E-C327A6CF1850}" type="parTrans" cxnId="{FF7C16F0-7374-4E85-BD01-28BDD4239DEE}">
      <dgm:prSet/>
      <dgm:spPr/>
      <dgm:t>
        <a:bodyPr/>
        <a:lstStyle/>
        <a:p>
          <a:endParaRPr lang="en-US"/>
        </a:p>
      </dgm:t>
    </dgm:pt>
    <dgm:pt modelId="{90E594C9-403D-4A17-B0E9-026CF97DF2FC}" type="sibTrans" cxnId="{FF7C16F0-7374-4E85-BD01-28BDD4239DEE}">
      <dgm:prSet/>
      <dgm:spPr/>
      <dgm:t>
        <a:bodyPr/>
        <a:lstStyle/>
        <a:p>
          <a:endParaRPr lang="en-US"/>
        </a:p>
      </dgm:t>
    </dgm:pt>
    <dgm:pt modelId="{1F27A01E-9B1F-476B-8757-7425346E7659}">
      <dgm:prSet/>
      <dgm:spPr/>
      <dgm:t>
        <a:bodyPr/>
        <a:lstStyle/>
        <a:p>
          <a:r>
            <a:rPr lang="en-US" dirty="0" smtClean="0"/>
            <a:t>Good primary care engagement</a:t>
          </a:r>
          <a:endParaRPr lang="en-US" dirty="0"/>
        </a:p>
      </dgm:t>
    </dgm:pt>
    <dgm:pt modelId="{5ECD552A-3F87-45D6-B469-7CBA3DF9D6F2}" type="parTrans" cxnId="{4E575964-53B5-46B4-B8E4-E1D253F68AD8}">
      <dgm:prSet/>
      <dgm:spPr/>
      <dgm:t>
        <a:bodyPr/>
        <a:lstStyle/>
        <a:p>
          <a:endParaRPr lang="en-US"/>
        </a:p>
      </dgm:t>
    </dgm:pt>
    <dgm:pt modelId="{DBAF49C3-03D6-46D2-A3F4-4170522B9EC2}" type="sibTrans" cxnId="{4E575964-53B5-46B4-B8E4-E1D253F68AD8}">
      <dgm:prSet/>
      <dgm:spPr/>
      <dgm:t>
        <a:bodyPr/>
        <a:lstStyle/>
        <a:p>
          <a:endParaRPr lang="en-US"/>
        </a:p>
      </dgm:t>
    </dgm:pt>
    <dgm:pt modelId="{9430186D-10A5-4CC0-AFDE-6C685D610A63}" type="pres">
      <dgm:prSet presAssocID="{93872B80-D0DB-4759-ACA2-030374C5035B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0E5BCD-354A-4FBD-85BF-5CCEBED36B49}" type="pres">
      <dgm:prSet presAssocID="{93872B80-D0DB-4759-ACA2-030374C5035B}" presName="dummyMaxCanvas" presStyleCnt="0"/>
      <dgm:spPr/>
    </dgm:pt>
    <dgm:pt modelId="{886D2C4C-A802-4FC3-B853-AE104F49040F}" type="pres">
      <dgm:prSet presAssocID="{93872B80-D0DB-4759-ACA2-030374C5035B}" presName="parentComposite" presStyleCnt="0"/>
      <dgm:spPr/>
    </dgm:pt>
    <dgm:pt modelId="{C30CD127-42A2-4555-A138-B936563B0273}" type="pres">
      <dgm:prSet presAssocID="{93872B80-D0DB-4759-ACA2-030374C5035B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E283F470-A9C4-4D91-AF5E-CDBEF1B2C37D}" type="pres">
      <dgm:prSet presAssocID="{93872B80-D0DB-4759-ACA2-030374C5035B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E20A8041-1498-4F54-9F47-F3363BCD765D}" type="pres">
      <dgm:prSet presAssocID="{93872B80-D0DB-4759-ACA2-030374C5035B}" presName="childrenComposite" presStyleCnt="0"/>
      <dgm:spPr/>
    </dgm:pt>
    <dgm:pt modelId="{E2B46781-C84E-4183-AB01-237553EFB2C0}" type="pres">
      <dgm:prSet presAssocID="{93872B80-D0DB-4759-ACA2-030374C5035B}" presName="dummyMaxCanvas_ChildArea" presStyleCnt="0"/>
      <dgm:spPr/>
    </dgm:pt>
    <dgm:pt modelId="{F380B89E-1B11-4476-B518-0BDD54B39AE6}" type="pres">
      <dgm:prSet presAssocID="{93872B80-D0DB-4759-ACA2-030374C5035B}" presName="fulcrum" presStyleLbl="alignAccFollowNode1" presStyleIdx="2" presStyleCnt="4"/>
      <dgm:spPr/>
    </dgm:pt>
    <dgm:pt modelId="{8C647525-7342-4B6E-8137-A9E18AB11257}" type="pres">
      <dgm:prSet presAssocID="{93872B80-D0DB-4759-ACA2-030374C5035B}" presName="balance_34" presStyleLbl="alignAccFollowNode1" presStyleIdx="3" presStyleCnt="4">
        <dgm:presLayoutVars>
          <dgm:bulletEnabled val="1"/>
        </dgm:presLayoutVars>
      </dgm:prSet>
      <dgm:spPr/>
    </dgm:pt>
    <dgm:pt modelId="{D6531DF5-B860-4745-9234-92CD06BA6904}" type="pres">
      <dgm:prSet presAssocID="{93872B80-D0DB-4759-ACA2-030374C5035B}" presName="right_34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50B0CC-A5AF-424F-B375-BDEC19CFF5A7}" type="pres">
      <dgm:prSet presAssocID="{93872B80-D0DB-4759-ACA2-030374C5035B}" presName="right_34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6A9111-D7C8-4368-B36B-2C28E5896629}" type="pres">
      <dgm:prSet presAssocID="{93872B80-D0DB-4759-ACA2-030374C5035B}" presName="right_34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28F9CE-A5F9-4F02-A923-89E94D69C46F}" type="pres">
      <dgm:prSet presAssocID="{93872B80-D0DB-4759-ACA2-030374C5035B}" presName="right_34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F1A864-6CAE-4BA8-968F-6E6A9B7AF7C9}" type="pres">
      <dgm:prSet presAssocID="{93872B80-D0DB-4759-ACA2-030374C5035B}" presName="left_34_1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8EF688-7412-4A29-BB0E-E3D21DF63948}" type="pres">
      <dgm:prSet presAssocID="{93872B80-D0DB-4759-ACA2-030374C5035B}" presName="left_34_2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B6ED0B-AE47-4363-BDC8-834D18975958}" type="pres">
      <dgm:prSet presAssocID="{93872B80-D0DB-4759-ACA2-030374C5035B}" presName="left_34_3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DAE25B-BDFE-49E7-8144-9759E3818C0D}" srcId="{93872B80-D0DB-4759-ACA2-030374C5035B}" destId="{9828CEFB-6A91-4712-BFD6-1002E32DE13E}" srcOrd="1" destOrd="0" parTransId="{4E7966E4-505C-461E-A62F-8F5C2E6D9F54}" sibTransId="{9CF97E04-AF6E-4638-862F-D1DA234BC3CB}"/>
    <dgm:cxn modelId="{373DD0F8-99FA-4173-A101-D0AA1308ADE3}" type="presOf" srcId="{292FE1FE-EF3A-432F-9BD8-C4C812D16D40}" destId="{25F1A864-6CAE-4BA8-968F-6E6A9B7AF7C9}" srcOrd="0" destOrd="0" presId="urn:microsoft.com/office/officeart/2005/8/layout/balance1"/>
    <dgm:cxn modelId="{AE339561-BC9E-47DA-B339-53756FA0092D}" type="presOf" srcId="{1F27A01E-9B1F-476B-8757-7425346E7659}" destId="{58B6ED0B-AE47-4363-BDC8-834D18975958}" srcOrd="0" destOrd="0" presId="urn:microsoft.com/office/officeart/2005/8/layout/balance1"/>
    <dgm:cxn modelId="{CA364E49-8176-43CF-96C1-8001CAA3F6AD}" srcId="{9828CEFB-6A91-4712-BFD6-1002E32DE13E}" destId="{7A0E5EF4-BC38-4268-8BD3-D53C417BF026}" srcOrd="1" destOrd="0" parTransId="{7E1890AB-6A84-41C4-8C8D-886E4F95DB26}" sibTransId="{2673A948-2B76-41B3-9F88-F2F9362797F8}"/>
    <dgm:cxn modelId="{FE04992A-29E3-4A3E-BC27-B2968F3F96A8}" type="presOf" srcId="{33C951CB-07D6-4538-9A8F-C812FE7C5765}" destId="{D6531DF5-B860-4745-9234-92CD06BA6904}" srcOrd="0" destOrd="0" presId="urn:microsoft.com/office/officeart/2005/8/layout/balance1"/>
    <dgm:cxn modelId="{30767C43-28E9-4D69-81CC-277E9CAF62A4}" type="presOf" srcId="{E55F53C0-2403-40FC-B82B-41047D9A12D8}" destId="{2428F9CE-A5F9-4F02-A923-89E94D69C46F}" srcOrd="0" destOrd="0" presId="urn:microsoft.com/office/officeart/2005/8/layout/balance1"/>
    <dgm:cxn modelId="{168E40FE-0113-49EF-8594-ECE7929DEB7A}" srcId="{93872B80-D0DB-4759-ACA2-030374C5035B}" destId="{95C6CFFD-AF63-4B20-8371-06C43A2A06A2}" srcOrd="0" destOrd="0" parTransId="{ED6B7733-BC5C-4F24-941D-CB0E1FD4B551}" sibTransId="{E2C40FEE-6AF6-4E3E-A799-CAED21D8CCC8}"/>
    <dgm:cxn modelId="{2AEC2172-7B1E-4980-BE2D-57EED253FFDE}" type="presOf" srcId="{7A0E5EF4-BC38-4268-8BD3-D53C417BF026}" destId="{C750B0CC-A5AF-424F-B375-BDEC19CFF5A7}" srcOrd="0" destOrd="0" presId="urn:microsoft.com/office/officeart/2005/8/layout/balance1"/>
    <dgm:cxn modelId="{0A1CFA5F-A28A-4B9D-A9D7-5C644A951A44}" srcId="{95C6CFFD-AF63-4B20-8371-06C43A2A06A2}" destId="{292FE1FE-EF3A-432F-9BD8-C4C812D16D40}" srcOrd="0" destOrd="0" parTransId="{C3343BE8-8CBA-445B-A48A-8AC443E99A80}" sibTransId="{156AC62D-7126-451A-84C7-8520B9006F41}"/>
    <dgm:cxn modelId="{A85C6532-120A-4CA2-A2E6-17F2D758D49F}" srcId="{9828CEFB-6A91-4712-BFD6-1002E32DE13E}" destId="{33C951CB-07D6-4538-9A8F-C812FE7C5765}" srcOrd="0" destOrd="0" parTransId="{FE79F932-E1BF-423C-A0B9-87FAD530D946}" sibTransId="{1D0995D7-3AA9-4FDE-A6AE-252ACD38BB19}"/>
    <dgm:cxn modelId="{DC18EA95-DAF1-4542-BC93-CB01BC847F45}" type="presOf" srcId="{93872B80-D0DB-4759-ACA2-030374C5035B}" destId="{9430186D-10A5-4CC0-AFDE-6C685D610A63}" srcOrd="0" destOrd="0" presId="urn:microsoft.com/office/officeart/2005/8/layout/balance1"/>
    <dgm:cxn modelId="{009103F9-3432-4867-BD4A-30C6A8696C74}" srcId="{95C6CFFD-AF63-4B20-8371-06C43A2A06A2}" destId="{1089FD33-1F18-4AEA-BB20-E90277BA1EE2}" srcOrd="1" destOrd="0" parTransId="{1DE4AABC-7F92-45CE-936B-9392795E0959}" sibTransId="{390E3267-A7C6-49F5-A877-12F0D69203F9}"/>
    <dgm:cxn modelId="{D6684889-EC03-4ECC-9CF7-8CFBFD741878}" srcId="{9828CEFB-6A91-4712-BFD6-1002E32DE13E}" destId="{FBA4C339-C708-4557-B87F-ED6EDE023E6E}" srcOrd="2" destOrd="0" parTransId="{4919BB87-5499-46BF-8EEE-0BA4FBA755E9}" sibTransId="{2CFFD3FD-C17F-467D-BB9F-BF81972B8127}"/>
    <dgm:cxn modelId="{FF7C16F0-7374-4E85-BD01-28BDD4239DEE}" srcId="{9828CEFB-6A91-4712-BFD6-1002E32DE13E}" destId="{E55F53C0-2403-40FC-B82B-41047D9A12D8}" srcOrd="3" destOrd="0" parTransId="{E37DAA6B-CA36-4F7A-A95E-C327A6CF1850}" sibTransId="{90E594C9-403D-4A17-B0E9-026CF97DF2FC}"/>
    <dgm:cxn modelId="{2B7EF4DD-28A2-4559-8AB8-2FF8F15E76E8}" type="presOf" srcId="{9828CEFB-6A91-4712-BFD6-1002E32DE13E}" destId="{E283F470-A9C4-4D91-AF5E-CDBEF1B2C37D}" srcOrd="0" destOrd="0" presId="urn:microsoft.com/office/officeart/2005/8/layout/balance1"/>
    <dgm:cxn modelId="{4E575964-53B5-46B4-B8E4-E1D253F68AD8}" srcId="{95C6CFFD-AF63-4B20-8371-06C43A2A06A2}" destId="{1F27A01E-9B1F-476B-8757-7425346E7659}" srcOrd="2" destOrd="0" parTransId="{5ECD552A-3F87-45D6-B469-7CBA3DF9D6F2}" sibTransId="{DBAF49C3-03D6-46D2-A3F4-4170522B9EC2}"/>
    <dgm:cxn modelId="{C556FD70-D37A-4F4A-977C-17C3052EE0AC}" type="presOf" srcId="{1089FD33-1F18-4AEA-BB20-E90277BA1EE2}" destId="{898EF688-7412-4A29-BB0E-E3D21DF63948}" srcOrd="0" destOrd="0" presId="urn:microsoft.com/office/officeart/2005/8/layout/balance1"/>
    <dgm:cxn modelId="{39446046-5781-412D-B0B1-8D7C39A57C2D}" type="presOf" srcId="{FBA4C339-C708-4557-B87F-ED6EDE023E6E}" destId="{D96A9111-D7C8-4368-B36B-2C28E5896629}" srcOrd="0" destOrd="0" presId="urn:microsoft.com/office/officeart/2005/8/layout/balance1"/>
    <dgm:cxn modelId="{94E4ED83-CDBC-41C8-A9B0-818EC828DEE0}" type="presOf" srcId="{95C6CFFD-AF63-4B20-8371-06C43A2A06A2}" destId="{C30CD127-42A2-4555-A138-B936563B0273}" srcOrd="0" destOrd="0" presId="urn:microsoft.com/office/officeart/2005/8/layout/balance1"/>
    <dgm:cxn modelId="{A4FAE8C4-8C54-4DC6-9531-433D5F77AFC3}" type="presParOf" srcId="{9430186D-10A5-4CC0-AFDE-6C685D610A63}" destId="{140E5BCD-354A-4FBD-85BF-5CCEBED36B49}" srcOrd="0" destOrd="0" presId="urn:microsoft.com/office/officeart/2005/8/layout/balance1"/>
    <dgm:cxn modelId="{EBAA4F12-9C62-4765-9C00-462C20F62362}" type="presParOf" srcId="{9430186D-10A5-4CC0-AFDE-6C685D610A63}" destId="{886D2C4C-A802-4FC3-B853-AE104F49040F}" srcOrd="1" destOrd="0" presId="urn:microsoft.com/office/officeart/2005/8/layout/balance1"/>
    <dgm:cxn modelId="{115954DB-360A-40D9-A506-A760743A52A1}" type="presParOf" srcId="{886D2C4C-A802-4FC3-B853-AE104F49040F}" destId="{C30CD127-42A2-4555-A138-B936563B0273}" srcOrd="0" destOrd="0" presId="urn:microsoft.com/office/officeart/2005/8/layout/balance1"/>
    <dgm:cxn modelId="{58F5D303-A599-4020-82A5-0B2F7157E361}" type="presParOf" srcId="{886D2C4C-A802-4FC3-B853-AE104F49040F}" destId="{E283F470-A9C4-4D91-AF5E-CDBEF1B2C37D}" srcOrd="1" destOrd="0" presId="urn:microsoft.com/office/officeart/2005/8/layout/balance1"/>
    <dgm:cxn modelId="{2CA07A04-7A44-49AB-99DE-FD26AD1B24FF}" type="presParOf" srcId="{9430186D-10A5-4CC0-AFDE-6C685D610A63}" destId="{E20A8041-1498-4F54-9F47-F3363BCD765D}" srcOrd="2" destOrd="0" presId="urn:microsoft.com/office/officeart/2005/8/layout/balance1"/>
    <dgm:cxn modelId="{AA6B797A-E46A-49E9-AB94-FA624C4A5C67}" type="presParOf" srcId="{E20A8041-1498-4F54-9F47-F3363BCD765D}" destId="{E2B46781-C84E-4183-AB01-237553EFB2C0}" srcOrd="0" destOrd="0" presId="urn:microsoft.com/office/officeart/2005/8/layout/balance1"/>
    <dgm:cxn modelId="{A1A4790D-42E6-49F1-B748-C301E6F58978}" type="presParOf" srcId="{E20A8041-1498-4F54-9F47-F3363BCD765D}" destId="{F380B89E-1B11-4476-B518-0BDD54B39AE6}" srcOrd="1" destOrd="0" presId="urn:microsoft.com/office/officeart/2005/8/layout/balance1"/>
    <dgm:cxn modelId="{A15574B5-A3D8-4107-B050-A42CE7A8E0A5}" type="presParOf" srcId="{E20A8041-1498-4F54-9F47-F3363BCD765D}" destId="{8C647525-7342-4B6E-8137-A9E18AB11257}" srcOrd="2" destOrd="0" presId="urn:microsoft.com/office/officeart/2005/8/layout/balance1"/>
    <dgm:cxn modelId="{904063FD-7047-40BE-BE3A-672D303229AA}" type="presParOf" srcId="{E20A8041-1498-4F54-9F47-F3363BCD765D}" destId="{D6531DF5-B860-4745-9234-92CD06BA6904}" srcOrd="3" destOrd="0" presId="urn:microsoft.com/office/officeart/2005/8/layout/balance1"/>
    <dgm:cxn modelId="{C67563C2-A615-474C-9092-14B8F04996A7}" type="presParOf" srcId="{E20A8041-1498-4F54-9F47-F3363BCD765D}" destId="{C750B0CC-A5AF-424F-B375-BDEC19CFF5A7}" srcOrd="4" destOrd="0" presId="urn:microsoft.com/office/officeart/2005/8/layout/balance1"/>
    <dgm:cxn modelId="{28590A25-D651-4CD8-839A-C744122E8788}" type="presParOf" srcId="{E20A8041-1498-4F54-9F47-F3363BCD765D}" destId="{D96A9111-D7C8-4368-B36B-2C28E5896629}" srcOrd="5" destOrd="0" presId="urn:microsoft.com/office/officeart/2005/8/layout/balance1"/>
    <dgm:cxn modelId="{24F9E1BE-6A10-4AAD-9317-B58AD8309645}" type="presParOf" srcId="{E20A8041-1498-4F54-9F47-F3363BCD765D}" destId="{2428F9CE-A5F9-4F02-A923-89E94D69C46F}" srcOrd="6" destOrd="0" presId="urn:microsoft.com/office/officeart/2005/8/layout/balance1"/>
    <dgm:cxn modelId="{B03EE5FB-5FD2-4E2E-B4D7-9135FCA22FBF}" type="presParOf" srcId="{E20A8041-1498-4F54-9F47-F3363BCD765D}" destId="{25F1A864-6CAE-4BA8-968F-6E6A9B7AF7C9}" srcOrd="7" destOrd="0" presId="urn:microsoft.com/office/officeart/2005/8/layout/balance1"/>
    <dgm:cxn modelId="{D66BA6D2-D610-4F5F-87F6-56F4F9F76ED7}" type="presParOf" srcId="{E20A8041-1498-4F54-9F47-F3363BCD765D}" destId="{898EF688-7412-4A29-BB0E-E3D21DF63948}" srcOrd="8" destOrd="0" presId="urn:microsoft.com/office/officeart/2005/8/layout/balance1"/>
    <dgm:cxn modelId="{9AA0D98D-D2E3-4546-9142-D1C21611580B}" type="presParOf" srcId="{E20A8041-1498-4F54-9F47-F3363BCD765D}" destId="{58B6ED0B-AE47-4363-BDC8-834D18975958}" srcOrd="9" destOrd="0" presId="urn:microsoft.com/office/officeart/2005/8/layout/balance1"/>
  </dgm:cxnLst>
  <dgm:bg>
    <a:effectLst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93872B80-D0DB-4759-ACA2-030374C5035B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C6CFFD-AF63-4B20-8371-06C43A2A06A2}">
      <dgm:prSet phldrT="[Text]"/>
      <dgm:spPr>
        <a:noFill/>
        <a:ln>
          <a:noFill/>
        </a:ln>
      </dgm:spPr>
      <dgm:t>
        <a:bodyPr/>
        <a:lstStyle/>
        <a:p>
          <a:endParaRPr lang="en-US" dirty="0"/>
        </a:p>
      </dgm:t>
    </dgm:pt>
    <dgm:pt modelId="{ED6B7733-BC5C-4F24-941D-CB0E1FD4B551}" type="parTrans" cxnId="{168E40FE-0113-49EF-8594-ECE7929DEB7A}">
      <dgm:prSet/>
      <dgm:spPr/>
      <dgm:t>
        <a:bodyPr/>
        <a:lstStyle/>
        <a:p>
          <a:endParaRPr lang="en-US"/>
        </a:p>
      </dgm:t>
    </dgm:pt>
    <dgm:pt modelId="{E2C40FEE-6AF6-4E3E-A799-CAED21D8CCC8}" type="sibTrans" cxnId="{168E40FE-0113-49EF-8594-ECE7929DEB7A}">
      <dgm:prSet/>
      <dgm:spPr/>
      <dgm:t>
        <a:bodyPr/>
        <a:lstStyle/>
        <a:p>
          <a:endParaRPr lang="en-US"/>
        </a:p>
      </dgm:t>
    </dgm:pt>
    <dgm:pt modelId="{292FE1FE-EF3A-432F-9BD8-C4C812D16D40}">
      <dgm:prSet phldrT="[Text]"/>
      <dgm:spPr/>
      <dgm:t>
        <a:bodyPr/>
        <a:lstStyle/>
        <a:p>
          <a:r>
            <a:rPr lang="en-US" dirty="0" smtClean="0"/>
            <a:t>Client need</a:t>
          </a:r>
          <a:endParaRPr lang="en-US" dirty="0"/>
        </a:p>
      </dgm:t>
    </dgm:pt>
    <dgm:pt modelId="{C3343BE8-8CBA-445B-A48A-8AC443E99A80}" type="parTrans" cxnId="{0A1CFA5F-A28A-4B9D-A9D7-5C644A951A44}">
      <dgm:prSet/>
      <dgm:spPr/>
      <dgm:t>
        <a:bodyPr/>
        <a:lstStyle/>
        <a:p>
          <a:endParaRPr lang="en-US"/>
        </a:p>
      </dgm:t>
    </dgm:pt>
    <dgm:pt modelId="{156AC62D-7126-451A-84C7-8520B9006F41}" type="sibTrans" cxnId="{0A1CFA5F-A28A-4B9D-A9D7-5C644A951A44}">
      <dgm:prSet/>
      <dgm:spPr/>
      <dgm:t>
        <a:bodyPr/>
        <a:lstStyle/>
        <a:p>
          <a:endParaRPr lang="en-US"/>
        </a:p>
      </dgm:t>
    </dgm:pt>
    <dgm:pt modelId="{1089FD33-1F18-4AEA-BB20-E90277BA1EE2}">
      <dgm:prSet phldrT="[Text]"/>
      <dgm:spPr/>
      <dgm:t>
        <a:bodyPr/>
        <a:lstStyle/>
        <a:p>
          <a:r>
            <a:rPr lang="en-US" dirty="0" smtClean="0"/>
            <a:t>Link worker subjectivities </a:t>
          </a:r>
          <a:endParaRPr lang="en-US" dirty="0"/>
        </a:p>
      </dgm:t>
    </dgm:pt>
    <dgm:pt modelId="{1DE4AABC-7F92-45CE-936B-9392795E0959}" type="parTrans" cxnId="{009103F9-3432-4867-BD4A-30C6A8696C74}">
      <dgm:prSet/>
      <dgm:spPr/>
      <dgm:t>
        <a:bodyPr/>
        <a:lstStyle/>
        <a:p>
          <a:endParaRPr lang="en-US"/>
        </a:p>
      </dgm:t>
    </dgm:pt>
    <dgm:pt modelId="{390E3267-A7C6-49F5-A877-12F0D69203F9}" type="sibTrans" cxnId="{009103F9-3432-4867-BD4A-30C6A8696C74}">
      <dgm:prSet/>
      <dgm:spPr/>
      <dgm:t>
        <a:bodyPr/>
        <a:lstStyle/>
        <a:p>
          <a:endParaRPr lang="en-US"/>
        </a:p>
      </dgm:t>
    </dgm:pt>
    <dgm:pt modelId="{9828CEFB-6A91-4712-BFD6-1002E32DE13E}">
      <dgm:prSet phldrT="[Text]"/>
      <dgm:spPr>
        <a:noFill/>
        <a:ln>
          <a:noFill/>
        </a:ln>
      </dgm:spPr>
      <dgm:t>
        <a:bodyPr/>
        <a:lstStyle/>
        <a:p>
          <a:endParaRPr lang="en-US" dirty="0"/>
        </a:p>
      </dgm:t>
    </dgm:pt>
    <dgm:pt modelId="{4E7966E4-505C-461E-A62F-8F5C2E6D9F54}" type="parTrans" cxnId="{2BDAE25B-BDFE-49E7-8144-9759E3818C0D}">
      <dgm:prSet/>
      <dgm:spPr/>
      <dgm:t>
        <a:bodyPr/>
        <a:lstStyle/>
        <a:p>
          <a:endParaRPr lang="en-US"/>
        </a:p>
      </dgm:t>
    </dgm:pt>
    <dgm:pt modelId="{9CF97E04-AF6E-4638-862F-D1DA234BC3CB}" type="sibTrans" cxnId="{2BDAE25B-BDFE-49E7-8144-9759E3818C0D}">
      <dgm:prSet/>
      <dgm:spPr/>
      <dgm:t>
        <a:bodyPr/>
        <a:lstStyle/>
        <a:p>
          <a:endParaRPr lang="en-US"/>
        </a:p>
      </dgm:t>
    </dgm:pt>
    <dgm:pt modelId="{33C951CB-07D6-4538-9A8F-C812FE7C5765}">
      <dgm:prSet phldrT="[Text]"/>
      <dgm:spPr/>
      <dgm:t>
        <a:bodyPr/>
        <a:lstStyle/>
        <a:p>
          <a:r>
            <a:rPr lang="en-US" dirty="0" smtClean="0"/>
            <a:t>Funding arrangements</a:t>
          </a:r>
          <a:endParaRPr lang="en-US" dirty="0"/>
        </a:p>
      </dgm:t>
    </dgm:pt>
    <dgm:pt modelId="{FE79F932-E1BF-423C-A0B9-87FAD530D946}" type="parTrans" cxnId="{A85C6532-120A-4CA2-A2E6-17F2D758D49F}">
      <dgm:prSet/>
      <dgm:spPr/>
      <dgm:t>
        <a:bodyPr/>
        <a:lstStyle/>
        <a:p>
          <a:endParaRPr lang="en-US"/>
        </a:p>
      </dgm:t>
    </dgm:pt>
    <dgm:pt modelId="{1D0995D7-3AA9-4FDE-A6AE-252ACD38BB19}" type="sibTrans" cxnId="{A85C6532-120A-4CA2-A2E6-17F2D758D49F}">
      <dgm:prSet/>
      <dgm:spPr/>
      <dgm:t>
        <a:bodyPr/>
        <a:lstStyle/>
        <a:p>
          <a:endParaRPr lang="en-US"/>
        </a:p>
      </dgm:t>
    </dgm:pt>
    <dgm:pt modelId="{7A0E5EF4-BC38-4268-8BD3-D53C417BF026}">
      <dgm:prSet phldrT="[Text]"/>
      <dgm:spPr/>
      <dgm:t>
        <a:bodyPr/>
        <a:lstStyle/>
        <a:p>
          <a:r>
            <a:rPr lang="en-US" dirty="0" smtClean="0"/>
            <a:t>High staff turnover</a:t>
          </a:r>
          <a:endParaRPr lang="en-US" dirty="0"/>
        </a:p>
      </dgm:t>
    </dgm:pt>
    <dgm:pt modelId="{7E1890AB-6A84-41C4-8C8D-886E4F95DB26}" type="parTrans" cxnId="{CA364E49-8176-43CF-96C1-8001CAA3F6AD}">
      <dgm:prSet/>
      <dgm:spPr/>
      <dgm:t>
        <a:bodyPr/>
        <a:lstStyle/>
        <a:p>
          <a:endParaRPr lang="en-US"/>
        </a:p>
      </dgm:t>
    </dgm:pt>
    <dgm:pt modelId="{2673A948-2B76-41B3-9F88-F2F9362797F8}" type="sibTrans" cxnId="{CA364E49-8176-43CF-96C1-8001CAA3F6AD}">
      <dgm:prSet/>
      <dgm:spPr/>
      <dgm:t>
        <a:bodyPr/>
        <a:lstStyle/>
        <a:p>
          <a:endParaRPr lang="en-US"/>
        </a:p>
      </dgm:t>
    </dgm:pt>
    <dgm:pt modelId="{FBA4C339-C708-4557-B87F-ED6EDE023E6E}">
      <dgm:prSet phldrT="[Text]"/>
      <dgm:spPr/>
      <dgm:t>
        <a:bodyPr/>
        <a:lstStyle/>
        <a:p>
          <a:r>
            <a:rPr lang="en-US" dirty="0" smtClean="0"/>
            <a:t>Outputs, targets &amp; caseloads</a:t>
          </a:r>
          <a:endParaRPr lang="en-US" dirty="0"/>
        </a:p>
      </dgm:t>
    </dgm:pt>
    <dgm:pt modelId="{4919BB87-5499-46BF-8EEE-0BA4FBA755E9}" type="parTrans" cxnId="{D6684889-EC03-4ECC-9CF7-8CFBFD741878}">
      <dgm:prSet/>
      <dgm:spPr/>
      <dgm:t>
        <a:bodyPr/>
        <a:lstStyle/>
        <a:p>
          <a:endParaRPr lang="en-US"/>
        </a:p>
      </dgm:t>
    </dgm:pt>
    <dgm:pt modelId="{2CFFD3FD-C17F-467D-BB9F-BF81972B8127}" type="sibTrans" cxnId="{D6684889-EC03-4ECC-9CF7-8CFBFD741878}">
      <dgm:prSet/>
      <dgm:spPr/>
      <dgm:t>
        <a:bodyPr/>
        <a:lstStyle/>
        <a:p>
          <a:endParaRPr lang="en-US"/>
        </a:p>
      </dgm:t>
    </dgm:pt>
    <dgm:pt modelId="{E55F53C0-2403-40FC-B82B-41047D9A12D8}">
      <dgm:prSet/>
      <dgm:spPr/>
      <dgm:t>
        <a:bodyPr/>
        <a:lstStyle/>
        <a:p>
          <a:r>
            <a:rPr lang="en-US" dirty="0" smtClean="0"/>
            <a:t>Differentiated referral practices</a:t>
          </a:r>
          <a:endParaRPr lang="en-US" dirty="0"/>
        </a:p>
      </dgm:t>
    </dgm:pt>
    <dgm:pt modelId="{E37DAA6B-CA36-4F7A-A95E-C327A6CF1850}" type="parTrans" cxnId="{FF7C16F0-7374-4E85-BD01-28BDD4239DEE}">
      <dgm:prSet/>
      <dgm:spPr/>
      <dgm:t>
        <a:bodyPr/>
        <a:lstStyle/>
        <a:p>
          <a:endParaRPr lang="en-US"/>
        </a:p>
      </dgm:t>
    </dgm:pt>
    <dgm:pt modelId="{90E594C9-403D-4A17-B0E9-026CF97DF2FC}" type="sibTrans" cxnId="{FF7C16F0-7374-4E85-BD01-28BDD4239DEE}">
      <dgm:prSet/>
      <dgm:spPr/>
      <dgm:t>
        <a:bodyPr/>
        <a:lstStyle/>
        <a:p>
          <a:endParaRPr lang="en-US"/>
        </a:p>
      </dgm:t>
    </dgm:pt>
    <dgm:pt modelId="{1F27A01E-9B1F-476B-8757-7425346E7659}">
      <dgm:prSet/>
      <dgm:spPr/>
      <dgm:t>
        <a:bodyPr/>
        <a:lstStyle/>
        <a:p>
          <a:r>
            <a:rPr lang="en-US" dirty="0" smtClean="0"/>
            <a:t>Good primary care engagement</a:t>
          </a:r>
          <a:endParaRPr lang="en-US" dirty="0"/>
        </a:p>
      </dgm:t>
    </dgm:pt>
    <dgm:pt modelId="{5ECD552A-3F87-45D6-B469-7CBA3DF9D6F2}" type="parTrans" cxnId="{4E575964-53B5-46B4-B8E4-E1D253F68AD8}">
      <dgm:prSet/>
      <dgm:spPr/>
      <dgm:t>
        <a:bodyPr/>
        <a:lstStyle/>
        <a:p>
          <a:endParaRPr lang="en-US"/>
        </a:p>
      </dgm:t>
    </dgm:pt>
    <dgm:pt modelId="{DBAF49C3-03D6-46D2-A3F4-4170522B9EC2}" type="sibTrans" cxnId="{4E575964-53B5-46B4-B8E4-E1D253F68AD8}">
      <dgm:prSet/>
      <dgm:spPr/>
      <dgm:t>
        <a:bodyPr/>
        <a:lstStyle/>
        <a:p>
          <a:endParaRPr lang="en-US"/>
        </a:p>
      </dgm:t>
    </dgm:pt>
    <dgm:pt modelId="{9430186D-10A5-4CC0-AFDE-6C685D610A63}" type="pres">
      <dgm:prSet presAssocID="{93872B80-D0DB-4759-ACA2-030374C5035B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0E5BCD-354A-4FBD-85BF-5CCEBED36B49}" type="pres">
      <dgm:prSet presAssocID="{93872B80-D0DB-4759-ACA2-030374C5035B}" presName="dummyMaxCanvas" presStyleCnt="0"/>
      <dgm:spPr/>
    </dgm:pt>
    <dgm:pt modelId="{886D2C4C-A802-4FC3-B853-AE104F49040F}" type="pres">
      <dgm:prSet presAssocID="{93872B80-D0DB-4759-ACA2-030374C5035B}" presName="parentComposite" presStyleCnt="0"/>
      <dgm:spPr/>
    </dgm:pt>
    <dgm:pt modelId="{C30CD127-42A2-4555-A138-B936563B0273}" type="pres">
      <dgm:prSet presAssocID="{93872B80-D0DB-4759-ACA2-030374C5035B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E283F470-A9C4-4D91-AF5E-CDBEF1B2C37D}" type="pres">
      <dgm:prSet presAssocID="{93872B80-D0DB-4759-ACA2-030374C5035B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E20A8041-1498-4F54-9F47-F3363BCD765D}" type="pres">
      <dgm:prSet presAssocID="{93872B80-D0DB-4759-ACA2-030374C5035B}" presName="childrenComposite" presStyleCnt="0"/>
      <dgm:spPr/>
    </dgm:pt>
    <dgm:pt modelId="{E2B46781-C84E-4183-AB01-237553EFB2C0}" type="pres">
      <dgm:prSet presAssocID="{93872B80-D0DB-4759-ACA2-030374C5035B}" presName="dummyMaxCanvas_ChildArea" presStyleCnt="0"/>
      <dgm:spPr/>
    </dgm:pt>
    <dgm:pt modelId="{F380B89E-1B11-4476-B518-0BDD54B39AE6}" type="pres">
      <dgm:prSet presAssocID="{93872B80-D0DB-4759-ACA2-030374C5035B}" presName="fulcrum" presStyleLbl="alignAccFollowNode1" presStyleIdx="2" presStyleCnt="4"/>
      <dgm:spPr/>
    </dgm:pt>
    <dgm:pt modelId="{8C647525-7342-4B6E-8137-A9E18AB11257}" type="pres">
      <dgm:prSet presAssocID="{93872B80-D0DB-4759-ACA2-030374C5035B}" presName="balance_34" presStyleLbl="alignAccFollowNode1" presStyleIdx="3" presStyleCnt="4">
        <dgm:presLayoutVars>
          <dgm:bulletEnabled val="1"/>
        </dgm:presLayoutVars>
      </dgm:prSet>
      <dgm:spPr/>
    </dgm:pt>
    <dgm:pt modelId="{D6531DF5-B860-4745-9234-92CD06BA6904}" type="pres">
      <dgm:prSet presAssocID="{93872B80-D0DB-4759-ACA2-030374C5035B}" presName="right_34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50B0CC-A5AF-424F-B375-BDEC19CFF5A7}" type="pres">
      <dgm:prSet presAssocID="{93872B80-D0DB-4759-ACA2-030374C5035B}" presName="right_34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6A9111-D7C8-4368-B36B-2C28E5896629}" type="pres">
      <dgm:prSet presAssocID="{93872B80-D0DB-4759-ACA2-030374C5035B}" presName="right_34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28F9CE-A5F9-4F02-A923-89E94D69C46F}" type="pres">
      <dgm:prSet presAssocID="{93872B80-D0DB-4759-ACA2-030374C5035B}" presName="right_34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F1A864-6CAE-4BA8-968F-6E6A9B7AF7C9}" type="pres">
      <dgm:prSet presAssocID="{93872B80-D0DB-4759-ACA2-030374C5035B}" presName="left_34_1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8EF688-7412-4A29-BB0E-E3D21DF63948}" type="pres">
      <dgm:prSet presAssocID="{93872B80-D0DB-4759-ACA2-030374C5035B}" presName="left_34_2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B6ED0B-AE47-4363-BDC8-834D18975958}" type="pres">
      <dgm:prSet presAssocID="{93872B80-D0DB-4759-ACA2-030374C5035B}" presName="left_34_3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8E40FE-0113-49EF-8594-ECE7929DEB7A}" srcId="{93872B80-D0DB-4759-ACA2-030374C5035B}" destId="{95C6CFFD-AF63-4B20-8371-06C43A2A06A2}" srcOrd="0" destOrd="0" parTransId="{ED6B7733-BC5C-4F24-941D-CB0E1FD4B551}" sibTransId="{E2C40FEE-6AF6-4E3E-A799-CAED21D8CCC8}"/>
    <dgm:cxn modelId="{009103F9-3432-4867-BD4A-30C6A8696C74}" srcId="{95C6CFFD-AF63-4B20-8371-06C43A2A06A2}" destId="{1089FD33-1F18-4AEA-BB20-E90277BA1EE2}" srcOrd="1" destOrd="0" parTransId="{1DE4AABC-7F92-45CE-936B-9392795E0959}" sibTransId="{390E3267-A7C6-49F5-A877-12F0D69203F9}"/>
    <dgm:cxn modelId="{C556FD70-D37A-4F4A-977C-17C3052EE0AC}" type="presOf" srcId="{1089FD33-1F18-4AEA-BB20-E90277BA1EE2}" destId="{898EF688-7412-4A29-BB0E-E3D21DF63948}" srcOrd="0" destOrd="0" presId="urn:microsoft.com/office/officeart/2005/8/layout/balance1"/>
    <dgm:cxn modelId="{2AEC2172-7B1E-4980-BE2D-57EED253FFDE}" type="presOf" srcId="{7A0E5EF4-BC38-4268-8BD3-D53C417BF026}" destId="{C750B0CC-A5AF-424F-B375-BDEC19CFF5A7}" srcOrd="0" destOrd="0" presId="urn:microsoft.com/office/officeart/2005/8/layout/balance1"/>
    <dgm:cxn modelId="{0A1CFA5F-A28A-4B9D-A9D7-5C644A951A44}" srcId="{95C6CFFD-AF63-4B20-8371-06C43A2A06A2}" destId="{292FE1FE-EF3A-432F-9BD8-C4C812D16D40}" srcOrd="0" destOrd="0" parTransId="{C3343BE8-8CBA-445B-A48A-8AC443E99A80}" sibTransId="{156AC62D-7126-451A-84C7-8520B9006F41}"/>
    <dgm:cxn modelId="{2B7EF4DD-28A2-4559-8AB8-2FF8F15E76E8}" type="presOf" srcId="{9828CEFB-6A91-4712-BFD6-1002E32DE13E}" destId="{E283F470-A9C4-4D91-AF5E-CDBEF1B2C37D}" srcOrd="0" destOrd="0" presId="urn:microsoft.com/office/officeart/2005/8/layout/balance1"/>
    <dgm:cxn modelId="{CA364E49-8176-43CF-96C1-8001CAA3F6AD}" srcId="{9828CEFB-6A91-4712-BFD6-1002E32DE13E}" destId="{7A0E5EF4-BC38-4268-8BD3-D53C417BF026}" srcOrd="1" destOrd="0" parTransId="{7E1890AB-6A84-41C4-8C8D-886E4F95DB26}" sibTransId="{2673A948-2B76-41B3-9F88-F2F9362797F8}"/>
    <dgm:cxn modelId="{373DD0F8-99FA-4173-A101-D0AA1308ADE3}" type="presOf" srcId="{292FE1FE-EF3A-432F-9BD8-C4C812D16D40}" destId="{25F1A864-6CAE-4BA8-968F-6E6A9B7AF7C9}" srcOrd="0" destOrd="0" presId="urn:microsoft.com/office/officeart/2005/8/layout/balance1"/>
    <dgm:cxn modelId="{FF7C16F0-7374-4E85-BD01-28BDD4239DEE}" srcId="{9828CEFB-6A91-4712-BFD6-1002E32DE13E}" destId="{E55F53C0-2403-40FC-B82B-41047D9A12D8}" srcOrd="3" destOrd="0" parTransId="{E37DAA6B-CA36-4F7A-A95E-C327A6CF1850}" sibTransId="{90E594C9-403D-4A17-B0E9-026CF97DF2FC}"/>
    <dgm:cxn modelId="{94E4ED83-CDBC-41C8-A9B0-818EC828DEE0}" type="presOf" srcId="{95C6CFFD-AF63-4B20-8371-06C43A2A06A2}" destId="{C30CD127-42A2-4555-A138-B936563B0273}" srcOrd="0" destOrd="0" presId="urn:microsoft.com/office/officeart/2005/8/layout/balance1"/>
    <dgm:cxn modelId="{AE339561-BC9E-47DA-B339-53756FA0092D}" type="presOf" srcId="{1F27A01E-9B1F-476B-8757-7425346E7659}" destId="{58B6ED0B-AE47-4363-BDC8-834D18975958}" srcOrd="0" destOrd="0" presId="urn:microsoft.com/office/officeart/2005/8/layout/balance1"/>
    <dgm:cxn modelId="{D6684889-EC03-4ECC-9CF7-8CFBFD741878}" srcId="{9828CEFB-6A91-4712-BFD6-1002E32DE13E}" destId="{FBA4C339-C708-4557-B87F-ED6EDE023E6E}" srcOrd="2" destOrd="0" parTransId="{4919BB87-5499-46BF-8EEE-0BA4FBA755E9}" sibTransId="{2CFFD3FD-C17F-467D-BB9F-BF81972B8127}"/>
    <dgm:cxn modelId="{A85C6532-120A-4CA2-A2E6-17F2D758D49F}" srcId="{9828CEFB-6A91-4712-BFD6-1002E32DE13E}" destId="{33C951CB-07D6-4538-9A8F-C812FE7C5765}" srcOrd="0" destOrd="0" parTransId="{FE79F932-E1BF-423C-A0B9-87FAD530D946}" sibTransId="{1D0995D7-3AA9-4FDE-A6AE-252ACD38BB19}"/>
    <dgm:cxn modelId="{4E575964-53B5-46B4-B8E4-E1D253F68AD8}" srcId="{95C6CFFD-AF63-4B20-8371-06C43A2A06A2}" destId="{1F27A01E-9B1F-476B-8757-7425346E7659}" srcOrd="2" destOrd="0" parTransId="{5ECD552A-3F87-45D6-B469-7CBA3DF9D6F2}" sibTransId="{DBAF49C3-03D6-46D2-A3F4-4170522B9EC2}"/>
    <dgm:cxn modelId="{30767C43-28E9-4D69-81CC-277E9CAF62A4}" type="presOf" srcId="{E55F53C0-2403-40FC-B82B-41047D9A12D8}" destId="{2428F9CE-A5F9-4F02-A923-89E94D69C46F}" srcOrd="0" destOrd="0" presId="urn:microsoft.com/office/officeart/2005/8/layout/balance1"/>
    <dgm:cxn modelId="{2BDAE25B-BDFE-49E7-8144-9759E3818C0D}" srcId="{93872B80-D0DB-4759-ACA2-030374C5035B}" destId="{9828CEFB-6A91-4712-BFD6-1002E32DE13E}" srcOrd="1" destOrd="0" parTransId="{4E7966E4-505C-461E-A62F-8F5C2E6D9F54}" sibTransId="{9CF97E04-AF6E-4638-862F-D1DA234BC3CB}"/>
    <dgm:cxn modelId="{39446046-5781-412D-B0B1-8D7C39A57C2D}" type="presOf" srcId="{FBA4C339-C708-4557-B87F-ED6EDE023E6E}" destId="{D96A9111-D7C8-4368-B36B-2C28E5896629}" srcOrd="0" destOrd="0" presId="urn:microsoft.com/office/officeart/2005/8/layout/balance1"/>
    <dgm:cxn modelId="{DC18EA95-DAF1-4542-BC93-CB01BC847F45}" type="presOf" srcId="{93872B80-D0DB-4759-ACA2-030374C5035B}" destId="{9430186D-10A5-4CC0-AFDE-6C685D610A63}" srcOrd="0" destOrd="0" presId="urn:microsoft.com/office/officeart/2005/8/layout/balance1"/>
    <dgm:cxn modelId="{FE04992A-29E3-4A3E-BC27-B2968F3F96A8}" type="presOf" srcId="{33C951CB-07D6-4538-9A8F-C812FE7C5765}" destId="{D6531DF5-B860-4745-9234-92CD06BA6904}" srcOrd="0" destOrd="0" presId="urn:microsoft.com/office/officeart/2005/8/layout/balance1"/>
    <dgm:cxn modelId="{A4FAE8C4-8C54-4DC6-9531-433D5F77AFC3}" type="presParOf" srcId="{9430186D-10A5-4CC0-AFDE-6C685D610A63}" destId="{140E5BCD-354A-4FBD-85BF-5CCEBED36B49}" srcOrd="0" destOrd="0" presId="urn:microsoft.com/office/officeart/2005/8/layout/balance1"/>
    <dgm:cxn modelId="{EBAA4F12-9C62-4765-9C00-462C20F62362}" type="presParOf" srcId="{9430186D-10A5-4CC0-AFDE-6C685D610A63}" destId="{886D2C4C-A802-4FC3-B853-AE104F49040F}" srcOrd="1" destOrd="0" presId="urn:microsoft.com/office/officeart/2005/8/layout/balance1"/>
    <dgm:cxn modelId="{115954DB-360A-40D9-A506-A760743A52A1}" type="presParOf" srcId="{886D2C4C-A802-4FC3-B853-AE104F49040F}" destId="{C30CD127-42A2-4555-A138-B936563B0273}" srcOrd="0" destOrd="0" presId="urn:microsoft.com/office/officeart/2005/8/layout/balance1"/>
    <dgm:cxn modelId="{58F5D303-A599-4020-82A5-0B2F7157E361}" type="presParOf" srcId="{886D2C4C-A802-4FC3-B853-AE104F49040F}" destId="{E283F470-A9C4-4D91-AF5E-CDBEF1B2C37D}" srcOrd="1" destOrd="0" presId="urn:microsoft.com/office/officeart/2005/8/layout/balance1"/>
    <dgm:cxn modelId="{2CA07A04-7A44-49AB-99DE-FD26AD1B24FF}" type="presParOf" srcId="{9430186D-10A5-4CC0-AFDE-6C685D610A63}" destId="{E20A8041-1498-4F54-9F47-F3363BCD765D}" srcOrd="2" destOrd="0" presId="urn:microsoft.com/office/officeart/2005/8/layout/balance1"/>
    <dgm:cxn modelId="{AA6B797A-E46A-49E9-AB94-FA624C4A5C67}" type="presParOf" srcId="{E20A8041-1498-4F54-9F47-F3363BCD765D}" destId="{E2B46781-C84E-4183-AB01-237553EFB2C0}" srcOrd="0" destOrd="0" presId="urn:microsoft.com/office/officeart/2005/8/layout/balance1"/>
    <dgm:cxn modelId="{A1A4790D-42E6-49F1-B748-C301E6F58978}" type="presParOf" srcId="{E20A8041-1498-4F54-9F47-F3363BCD765D}" destId="{F380B89E-1B11-4476-B518-0BDD54B39AE6}" srcOrd="1" destOrd="0" presId="urn:microsoft.com/office/officeart/2005/8/layout/balance1"/>
    <dgm:cxn modelId="{A15574B5-A3D8-4107-B050-A42CE7A8E0A5}" type="presParOf" srcId="{E20A8041-1498-4F54-9F47-F3363BCD765D}" destId="{8C647525-7342-4B6E-8137-A9E18AB11257}" srcOrd="2" destOrd="0" presId="urn:microsoft.com/office/officeart/2005/8/layout/balance1"/>
    <dgm:cxn modelId="{904063FD-7047-40BE-BE3A-672D303229AA}" type="presParOf" srcId="{E20A8041-1498-4F54-9F47-F3363BCD765D}" destId="{D6531DF5-B860-4745-9234-92CD06BA6904}" srcOrd="3" destOrd="0" presId="urn:microsoft.com/office/officeart/2005/8/layout/balance1"/>
    <dgm:cxn modelId="{C67563C2-A615-474C-9092-14B8F04996A7}" type="presParOf" srcId="{E20A8041-1498-4F54-9F47-F3363BCD765D}" destId="{C750B0CC-A5AF-424F-B375-BDEC19CFF5A7}" srcOrd="4" destOrd="0" presId="urn:microsoft.com/office/officeart/2005/8/layout/balance1"/>
    <dgm:cxn modelId="{28590A25-D651-4CD8-839A-C744122E8788}" type="presParOf" srcId="{E20A8041-1498-4F54-9F47-F3363BCD765D}" destId="{D96A9111-D7C8-4368-B36B-2C28E5896629}" srcOrd="5" destOrd="0" presId="urn:microsoft.com/office/officeart/2005/8/layout/balance1"/>
    <dgm:cxn modelId="{24F9E1BE-6A10-4AAD-9317-B58AD8309645}" type="presParOf" srcId="{E20A8041-1498-4F54-9F47-F3363BCD765D}" destId="{2428F9CE-A5F9-4F02-A923-89E94D69C46F}" srcOrd="6" destOrd="0" presId="urn:microsoft.com/office/officeart/2005/8/layout/balance1"/>
    <dgm:cxn modelId="{B03EE5FB-5FD2-4E2E-B4D7-9135FCA22FBF}" type="presParOf" srcId="{E20A8041-1498-4F54-9F47-F3363BCD765D}" destId="{25F1A864-6CAE-4BA8-968F-6E6A9B7AF7C9}" srcOrd="7" destOrd="0" presId="urn:microsoft.com/office/officeart/2005/8/layout/balance1"/>
    <dgm:cxn modelId="{D66BA6D2-D610-4F5F-87F6-56F4F9F76ED7}" type="presParOf" srcId="{E20A8041-1498-4F54-9F47-F3363BCD765D}" destId="{898EF688-7412-4A29-BB0E-E3D21DF63948}" srcOrd="8" destOrd="0" presId="urn:microsoft.com/office/officeart/2005/8/layout/balance1"/>
    <dgm:cxn modelId="{9AA0D98D-D2E3-4546-9142-D1C21611580B}" type="presParOf" srcId="{E20A8041-1498-4F54-9F47-F3363BCD765D}" destId="{58B6ED0B-AE47-4363-BDC8-834D18975958}" srcOrd="9" destOrd="0" presId="urn:microsoft.com/office/officeart/2005/8/layout/balance1"/>
  </dgm:cxnLst>
  <dgm:bg>
    <a:effectLst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5E0DC2-85F7-4898-B608-37358C8A3A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885CB7-9F78-491D-B0B7-F4B1D4D5AE42}">
      <dgm:prSet phldrT="[Text]"/>
      <dgm:spPr/>
      <dgm:t>
        <a:bodyPr/>
        <a:lstStyle/>
        <a:p>
          <a:r>
            <a:rPr lang="en-US" dirty="0" smtClean="0"/>
            <a:t>Client</a:t>
          </a:r>
          <a:endParaRPr lang="en-US" dirty="0"/>
        </a:p>
      </dgm:t>
    </dgm:pt>
    <dgm:pt modelId="{33856EAA-813A-4789-8871-967394363914}" type="parTrans" cxnId="{32580A16-3DC5-4C4E-8565-308A819C4AD2}">
      <dgm:prSet/>
      <dgm:spPr/>
      <dgm:t>
        <a:bodyPr/>
        <a:lstStyle/>
        <a:p>
          <a:endParaRPr lang="en-US"/>
        </a:p>
      </dgm:t>
    </dgm:pt>
    <dgm:pt modelId="{BB5E8C7E-5FF0-40ED-9F08-D58AED789DFD}" type="sibTrans" cxnId="{32580A16-3DC5-4C4E-8565-308A819C4AD2}">
      <dgm:prSet/>
      <dgm:spPr/>
      <dgm:t>
        <a:bodyPr/>
        <a:lstStyle/>
        <a:p>
          <a:endParaRPr lang="en-US"/>
        </a:p>
      </dgm:t>
    </dgm:pt>
    <dgm:pt modelId="{16A74467-5B60-40F6-A42A-3CE9CC1C8E2C}">
      <dgm:prSet phldrT="[Text]"/>
      <dgm:spPr/>
      <dgm:t>
        <a:bodyPr/>
        <a:lstStyle/>
        <a:p>
          <a:r>
            <a:rPr lang="en-US" dirty="0" smtClean="0"/>
            <a:t>LW</a:t>
          </a:r>
          <a:endParaRPr lang="en-US" dirty="0"/>
        </a:p>
      </dgm:t>
    </dgm:pt>
    <dgm:pt modelId="{07652F54-7542-458A-B261-688B1E88C52F}" type="parTrans" cxnId="{2FB91CA3-5F23-477F-A2E9-4AE9D641184C}">
      <dgm:prSet/>
      <dgm:spPr/>
      <dgm:t>
        <a:bodyPr/>
        <a:lstStyle/>
        <a:p>
          <a:endParaRPr lang="en-US"/>
        </a:p>
      </dgm:t>
    </dgm:pt>
    <dgm:pt modelId="{126DC937-04CF-4A6F-A50C-A6C907E433AA}" type="sibTrans" cxnId="{2FB91CA3-5F23-477F-A2E9-4AE9D641184C}">
      <dgm:prSet/>
      <dgm:spPr/>
      <dgm:t>
        <a:bodyPr/>
        <a:lstStyle/>
        <a:p>
          <a:endParaRPr lang="en-US"/>
        </a:p>
      </dgm:t>
    </dgm:pt>
    <dgm:pt modelId="{6B7D2D9A-D1F6-4A36-B2AC-DACA55E9E96C}">
      <dgm:prSet phldrT="[Text]"/>
      <dgm:spPr/>
      <dgm:t>
        <a:bodyPr/>
        <a:lstStyle/>
        <a:p>
          <a:r>
            <a:rPr lang="en-US" dirty="0" smtClean="0"/>
            <a:t>VCSE</a:t>
          </a:r>
          <a:endParaRPr lang="en-US" dirty="0"/>
        </a:p>
      </dgm:t>
    </dgm:pt>
    <dgm:pt modelId="{9434C0A7-6273-43F1-B0F3-E8C9142DC90A}" type="parTrans" cxnId="{A0D8560A-66FB-4FEE-A25B-94647B0EED41}">
      <dgm:prSet/>
      <dgm:spPr/>
      <dgm:t>
        <a:bodyPr/>
        <a:lstStyle/>
        <a:p>
          <a:endParaRPr lang="en-US"/>
        </a:p>
      </dgm:t>
    </dgm:pt>
    <dgm:pt modelId="{E1CDBE9F-6B4F-4621-BB1C-362E319443BB}" type="sibTrans" cxnId="{A0D8560A-66FB-4FEE-A25B-94647B0EED41}">
      <dgm:prSet/>
      <dgm:spPr/>
      <dgm:t>
        <a:bodyPr/>
        <a:lstStyle/>
        <a:p>
          <a:endParaRPr lang="en-US"/>
        </a:p>
      </dgm:t>
    </dgm:pt>
    <dgm:pt modelId="{47B64730-AED9-4F15-A4F3-3C3A11640D53}">
      <dgm:prSet/>
      <dgm:spPr/>
      <dgm:t>
        <a:bodyPr/>
        <a:lstStyle/>
        <a:p>
          <a:endParaRPr lang="en-US"/>
        </a:p>
      </dgm:t>
    </dgm:pt>
    <dgm:pt modelId="{EC2DA4F4-A26C-490F-B6A2-5F5CF1744A86}" type="parTrans" cxnId="{B102BB5E-37D2-4702-839A-E72C0346C362}">
      <dgm:prSet/>
      <dgm:spPr/>
      <dgm:t>
        <a:bodyPr/>
        <a:lstStyle/>
        <a:p>
          <a:endParaRPr lang="en-US"/>
        </a:p>
      </dgm:t>
    </dgm:pt>
    <dgm:pt modelId="{6786579C-6368-4B7A-A286-C6E7EE52E89E}" type="sibTrans" cxnId="{B102BB5E-37D2-4702-839A-E72C0346C362}">
      <dgm:prSet/>
      <dgm:spPr/>
      <dgm:t>
        <a:bodyPr/>
        <a:lstStyle/>
        <a:p>
          <a:endParaRPr lang="en-US"/>
        </a:p>
      </dgm:t>
    </dgm:pt>
    <dgm:pt modelId="{07485051-9C28-4150-B8A5-0466F1C80ACE}" type="pres">
      <dgm:prSet presAssocID="{7B5E0DC2-85F7-4898-B608-37358C8A3A5B}" presName="CompostProcess" presStyleCnt="0">
        <dgm:presLayoutVars>
          <dgm:dir/>
          <dgm:resizeHandles val="exact"/>
        </dgm:presLayoutVars>
      </dgm:prSet>
      <dgm:spPr/>
    </dgm:pt>
    <dgm:pt modelId="{E074E493-37A9-4D1C-BEFB-324BA0F8DA08}" type="pres">
      <dgm:prSet presAssocID="{7B5E0DC2-85F7-4898-B608-37358C8A3A5B}" presName="arrow" presStyleLbl="bgShp" presStyleIdx="0" presStyleCnt="1"/>
      <dgm:spPr>
        <a:ln>
          <a:solidFill>
            <a:schemeClr val="accent2">
              <a:lumMod val="50000"/>
            </a:schemeClr>
          </a:solidFill>
        </a:ln>
      </dgm:spPr>
    </dgm:pt>
    <dgm:pt modelId="{41C0B3AF-BFEB-4EE6-84BA-FF68BB55A342}" type="pres">
      <dgm:prSet presAssocID="{7B5E0DC2-85F7-4898-B608-37358C8A3A5B}" presName="linearProcess" presStyleCnt="0"/>
      <dgm:spPr/>
    </dgm:pt>
    <dgm:pt modelId="{F2078413-0636-4529-AC93-26FC477FFA3B}" type="pres">
      <dgm:prSet presAssocID="{FF885CB7-9F78-491D-B0B7-F4B1D4D5AE4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616A7-21FA-4606-8E46-B295275557E3}" type="pres">
      <dgm:prSet presAssocID="{BB5E8C7E-5FF0-40ED-9F08-D58AED789DFD}" presName="sibTrans" presStyleCnt="0"/>
      <dgm:spPr/>
    </dgm:pt>
    <dgm:pt modelId="{9A0ADB05-6E8C-44D7-AE56-EF774EA38A18}" type="pres">
      <dgm:prSet presAssocID="{47B64730-AED9-4F15-A4F3-3C3A11640D5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2E223-4372-4B9F-9C16-4D6E7AD9A45D}" type="pres">
      <dgm:prSet presAssocID="{6786579C-6368-4B7A-A286-C6E7EE52E89E}" presName="sibTrans" presStyleCnt="0"/>
      <dgm:spPr/>
    </dgm:pt>
    <dgm:pt modelId="{0DCC6B17-E667-4E69-8B7F-7DCBBD975CB2}" type="pres">
      <dgm:prSet presAssocID="{16A74467-5B60-40F6-A42A-3CE9CC1C8E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4FE-A028-4DE0-9D18-EAB3B429E1A5}" type="pres">
      <dgm:prSet presAssocID="{126DC937-04CF-4A6F-A50C-A6C907E433AA}" presName="sibTrans" presStyleCnt="0"/>
      <dgm:spPr/>
    </dgm:pt>
    <dgm:pt modelId="{D425D651-0678-4362-BA83-B83AF3C3E33D}" type="pres">
      <dgm:prSet presAssocID="{6B7D2D9A-D1F6-4A36-B2AC-DACA55E9E9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7A951D-1BEF-411A-8B65-786AC097206D}" type="presOf" srcId="{FF885CB7-9F78-491D-B0B7-F4B1D4D5AE42}" destId="{F2078413-0636-4529-AC93-26FC477FFA3B}" srcOrd="0" destOrd="0" presId="urn:microsoft.com/office/officeart/2005/8/layout/hProcess9"/>
    <dgm:cxn modelId="{AA661C9C-052E-4A32-88A0-A358705FA59B}" type="presOf" srcId="{7B5E0DC2-85F7-4898-B608-37358C8A3A5B}" destId="{07485051-9C28-4150-B8A5-0466F1C80ACE}" srcOrd="0" destOrd="0" presId="urn:microsoft.com/office/officeart/2005/8/layout/hProcess9"/>
    <dgm:cxn modelId="{0F8A4FFD-8E36-4C7D-872A-222BE6A69360}" type="presOf" srcId="{47B64730-AED9-4F15-A4F3-3C3A11640D53}" destId="{9A0ADB05-6E8C-44D7-AE56-EF774EA38A18}" srcOrd="0" destOrd="0" presId="urn:microsoft.com/office/officeart/2005/8/layout/hProcess9"/>
    <dgm:cxn modelId="{A0D8560A-66FB-4FEE-A25B-94647B0EED41}" srcId="{7B5E0DC2-85F7-4898-B608-37358C8A3A5B}" destId="{6B7D2D9A-D1F6-4A36-B2AC-DACA55E9E96C}" srcOrd="3" destOrd="0" parTransId="{9434C0A7-6273-43F1-B0F3-E8C9142DC90A}" sibTransId="{E1CDBE9F-6B4F-4621-BB1C-362E319443BB}"/>
    <dgm:cxn modelId="{5E7841AB-E6CD-4AE4-8A68-B644DFF7AA60}" type="presOf" srcId="{6B7D2D9A-D1F6-4A36-B2AC-DACA55E9E96C}" destId="{D425D651-0678-4362-BA83-B83AF3C3E33D}" srcOrd="0" destOrd="0" presId="urn:microsoft.com/office/officeart/2005/8/layout/hProcess9"/>
    <dgm:cxn modelId="{B102BB5E-37D2-4702-839A-E72C0346C362}" srcId="{7B5E0DC2-85F7-4898-B608-37358C8A3A5B}" destId="{47B64730-AED9-4F15-A4F3-3C3A11640D53}" srcOrd="1" destOrd="0" parTransId="{EC2DA4F4-A26C-490F-B6A2-5F5CF1744A86}" sibTransId="{6786579C-6368-4B7A-A286-C6E7EE52E89E}"/>
    <dgm:cxn modelId="{14124358-28FC-4E73-AAEC-31845F0BEF01}" type="presOf" srcId="{16A74467-5B60-40F6-A42A-3CE9CC1C8E2C}" destId="{0DCC6B17-E667-4E69-8B7F-7DCBBD975CB2}" srcOrd="0" destOrd="0" presId="urn:microsoft.com/office/officeart/2005/8/layout/hProcess9"/>
    <dgm:cxn modelId="{32580A16-3DC5-4C4E-8565-308A819C4AD2}" srcId="{7B5E0DC2-85F7-4898-B608-37358C8A3A5B}" destId="{FF885CB7-9F78-491D-B0B7-F4B1D4D5AE42}" srcOrd="0" destOrd="0" parTransId="{33856EAA-813A-4789-8871-967394363914}" sibTransId="{BB5E8C7E-5FF0-40ED-9F08-D58AED789DFD}"/>
    <dgm:cxn modelId="{2FB91CA3-5F23-477F-A2E9-4AE9D641184C}" srcId="{7B5E0DC2-85F7-4898-B608-37358C8A3A5B}" destId="{16A74467-5B60-40F6-A42A-3CE9CC1C8E2C}" srcOrd="2" destOrd="0" parTransId="{07652F54-7542-458A-B261-688B1E88C52F}" sibTransId="{126DC937-04CF-4A6F-A50C-A6C907E433AA}"/>
    <dgm:cxn modelId="{2AEA45ED-67D6-4018-BAE8-A6A3A3859797}" type="presParOf" srcId="{07485051-9C28-4150-B8A5-0466F1C80ACE}" destId="{E074E493-37A9-4D1C-BEFB-324BA0F8DA08}" srcOrd="0" destOrd="0" presId="urn:microsoft.com/office/officeart/2005/8/layout/hProcess9"/>
    <dgm:cxn modelId="{888F6520-2391-4548-BFD5-EF44385EC1EC}" type="presParOf" srcId="{07485051-9C28-4150-B8A5-0466F1C80ACE}" destId="{41C0B3AF-BFEB-4EE6-84BA-FF68BB55A342}" srcOrd="1" destOrd="0" presId="urn:microsoft.com/office/officeart/2005/8/layout/hProcess9"/>
    <dgm:cxn modelId="{0A4A2DF0-4845-4D13-87B0-3ABF8C2C1466}" type="presParOf" srcId="{41C0B3AF-BFEB-4EE6-84BA-FF68BB55A342}" destId="{F2078413-0636-4529-AC93-26FC477FFA3B}" srcOrd="0" destOrd="0" presId="urn:microsoft.com/office/officeart/2005/8/layout/hProcess9"/>
    <dgm:cxn modelId="{A38BC5A5-7BC6-458F-89B6-D5FA176DAE13}" type="presParOf" srcId="{41C0B3AF-BFEB-4EE6-84BA-FF68BB55A342}" destId="{4EB616A7-21FA-4606-8E46-B295275557E3}" srcOrd="1" destOrd="0" presId="urn:microsoft.com/office/officeart/2005/8/layout/hProcess9"/>
    <dgm:cxn modelId="{163BA764-3019-42ED-A157-69A3752C1841}" type="presParOf" srcId="{41C0B3AF-BFEB-4EE6-84BA-FF68BB55A342}" destId="{9A0ADB05-6E8C-44D7-AE56-EF774EA38A18}" srcOrd="2" destOrd="0" presId="urn:microsoft.com/office/officeart/2005/8/layout/hProcess9"/>
    <dgm:cxn modelId="{BB73235A-62E3-4B55-AFC1-BE390B8E7EB4}" type="presParOf" srcId="{41C0B3AF-BFEB-4EE6-84BA-FF68BB55A342}" destId="{D312E223-4372-4B9F-9C16-4D6E7AD9A45D}" srcOrd="3" destOrd="0" presId="urn:microsoft.com/office/officeart/2005/8/layout/hProcess9"/>
    <dgm:cxn modelId="{2624ADCA-D0CB-4A5D-AC63-A2755A5E8A48}" type="presParOf" srcId="{41C0B3AF-BFEB-4EE6-84BA-FF68BB55A342}" destId="{0DCC6B17-E667-4E69-8B7F-7DCBBD975CB2}" srcOrd="4" destOrd="0" presId="urn:microsoft.com/office/officeart/2005/8/layout/hProcess9"/>
    <dgm:cxn modelId="{6F3DECF5-1513-4B3A-8E13-CA450551B18B}" type="presParOf" srcId="{41C0B3AF-BFEB-4EE6-84BA-FF68BB55A342}" destId="{18D474FE-A028-4DE0-9D18-EAB3B429E1A5}" srcOrd="5" destOrd="0" presId="urn:microsoft.com/office/officeart/2005/8/layout/hProcess9"/>
    <dgm:cxn modelId="{61DABF08-A91E-43EB-8B64-D58A44D838F2}" type="presParOf" srcId="{41C0B3AF-BFEB-4EE6-84BA-FF68BB55A342}" destId="{D425D651-0678-4362-BA83-B83AF3C3E33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5E0DC2-85F7-4898-B608-37358C8A3A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885CB7-9F78-491D-B0B7-F4B1D4D5AE42}">
      <dgm:prSet phldrT="[Text]"/>
      <dgm:spPr/>
      <dgm:t>
        <a:bodyPr/>
        <a:lstStyle/>
        <a:p>
          <a:r>
            <a:rPr lang="en-US" dirty="0" smtClean="0"/>
            <a:t>Client</a:t>
          </a:r>
          <a:endParaRPr lang="en-US" dirty="0"/>
        </a:p>
      </dgm:t>
    </dgm:pt>
    <dgm:pt modelId="{33856EAA-813A-4789-8871-967394363914}" type="parTrans" cxnId="{32580A16-3DC5-4C4E-8565-308A819C4AD2}">
      <dgm:prSet/>
      <dgm:spPr/>
      <dgm:t>
        <a:bodyPr/>
        <a:lstStyle/>
        <a:p>
          <a:endParaRPr lang="en-US"/>
        </a:p>
      </dgm:t>
    </dgm:pt>
    <dgm:pt modelId="{BB5E8C7E-5FF0-40ED-9F08-D58AED789DFD}" type="sibTrans" cxnId="{32580A16-3DC5-4C4E-8565-308A819C4AD2}">
      <dgm:prSet/>
      <dgm:spPr/>
      <dgm:t>
        <a:bodyPr/>
        <a:lstStyle/>
        <a:p>
          <a:endParaRPr lang="en-US"/>
        </a:p>
      </dgm:t>
    </dgm:pt>
    <dgm:pt modelId="{16A74467-5B60-40F6-A42A-3CE9CC1C8E2C}">
      <dgm:prSet phldrT="[Text]"/>
      <dgm:spPr/>
      <dgm:t>
        <a:bodyPr/>
        <a:lstStyle/>
        <a:p>
          <a:r>
            <a:rPr lang="en-US" dirty="0" smtClean="0"/>
            <a:t>LW</a:t>
          </a:r>
          <a:endParaRPr lang="en-US" dirty="0"/>
        </a:p>
      </dgm:t>
    </dgm:pt>
    <dgm:pt modelId="{07652F54-7542-458A-B261-688B1E88C52F}" type="parTrans" cxnId="{2FB91CA3-5F23-477F-A2E9-4AE9D641184C}">
      <dgm:prSet/>
      <dgm:spPr/>
      <dgm:t>
        <a:bodyPr/>
        <a:lstStyle/>
        <a:p>
          <a:endParaRPr lang="en-US"/>
        </a:p>
      </dgm:t>
    </dgm:pt>
    <dgm:pt modelId="{126DC937-04CF-4A6F-A50C-A6C907E433AA}" type="sibTrans" cxnId="{2FB91CA3-5F23-477F-A2E9-4AE9D641184C}">
      <dgm:prSet/>
      <dgm:spPr/>
      <dgm:t>
        <a:bodyPr/>
        <a:lstStyle/>
        <a:p>
          <a:endParaRPr lang="en-US"/>
        </a:p>
      </dgm:t>
    </dgm:pt>
    <dgm:pt modelId="{6B7D2D9A-D1F6-4A36-B2AC-DACA55E9E96C}">
      <dgm:prSet phldrT="[Text]"/>
      <dgm:spPr/>
      <dgm:t>
        <a:bodyPr/>
        <a:lstStyle/>
        <a:p>
          <a:r>
            <a:rPr lang="en-US" dirty="0" smtClean="0"/>
            <a:t>VCSE</a:t>
          </a:r>
          <a:endParaRPr lang="en-US" dirty="0"/>
        </a:p>
      </dgm:t>
    </dgm:pt>
    <dgm:pt modelId="{9434C0A7-6273-43F1-B0F3-E8C9142DC90A}" type="parTrans" cxnId="{A0D8560A-66FB-4FEE-A25B-94647B0EED41}">
      <dgm:prSet/>
      <dgm:spPr/>
      <dgm:t>
        <a:bodyPr/>
        <a:lstStyle/>
        <a:p>
          <a:endParaRPr lang="en-US"/>
        </a:p>
      </dgm:t>
    </dgm:pt>
    <dgm:pt modelId="{E1CDBE9F-6B4F-4621-BB1C-362E319443BB}" type="sibTrans" cxnId="{A0D8560A-66FB-4FEE-A25B-94647B0EED41}">
      <dgm:prSet/>
      <dgm:spPr/>
      <dgm:t>
        <a:bodyPr/>
        <a:lstStyle/>
        <a:p>
          <a:endParaRPr lang="en-US"/>
        </a:p>
      </dgm:t>
    </dgm:pt>
    <dgm:pt modelId="{47B64730-AED9-4F15-A4F3-3C3A11640D53}">
      <dgm:prSet/>
      <dgm:spPr/>
      <dgm:t>
        <a:bodyPr/>
        <a:lstStyle/>
        <a:p>
          <a:endParaRPr lang="en-US"/>
        </a:p>
      </dgm:t>
    </dgm:pt>
    <dgm:pt modelId="{EC2DA4F4-A26C-490F-B6A2-5F5CF1744A86}" type="parTrans" cxnId="{B102BB5E-37D2-4702-839A-E72C0346C362}">
      <dgm:prSet/>
      <dgm:spPr/>
      <dgm:t>
        <a:bodyPr/>
        <a:lstStyle/>
        <a:p>
          <a:endParaRPr lang="en-US"/>
        </a:p>
      </dgm:t>
    </dgm:pt>
    <dgm:pt modelId="{6786579C-6368-4B7A-A286-C6E7EE52E89E}" type="sibTrans" cxnId="{B102BB5E-37D2-4702-839A-E72C0346C362}">
      <dgm:prSet/>
      <dgm:spPr/>
      <dgm:t>
        <a:bodyPr/>
        <a:lstStyle/>
        <a:p>
          <a:endParaRPr lang="en-US"/>
        </a:p>
      </dgm:t>
    </dgm:pt>
    <dgm:pt modelId="{07485051-9C28-4150-B8A5-0466F1C80ACE}" type="pres">
      <dgm:prSet presAssocID="{7B5E0DC2-85F7-4898-B608-37358C8A3A5B}" presName="CompostProcess" presStyleCnt="0">
        <dgm:presLayoutVars>
          <dgm:dir/>
          <dgm:resizeHandles val="exact"/>
        </dgm:presLayoutVars>
      </dgm:prSet>
      <dgm:spPr/>
    </dgm:pt>
    <dgm:pt modelId="{E074E493-37A9-4D1C-BEFB-324BA0F8DA08}" type="pres">
      <dgm:prSet presAssocID="{7B5E0DC2-85F7-4898-B608-37358C8A3A5B}" presName="arrow" presStyleLbl="bgShp" presStyleIdx="0" presStyleCnt="1"/>
      <dgm:spPr>
        <a:ln>
          <a:solidFill>
            <a:schemeClr val="accent2">
              <a:lumMod val="50000"/>
            </a:schemeClr>
          </a:solidFill>
        </a:ln>
      </dgm:spPr>
    </dgm:pt>
    <dgm:pt modelId="{41C0B3AF-BFEB-4EE6-84BA-FF68BB55A342}" type="pres">
      <dgm:prSet presAssocID="{7B5E0DC2-85F7-4898-B608-37358C8A3A5B}" presName="linearProcess" presStyleCnt="0"/>
      <dgm:spPr/>
    </dgm:pt>
    <dgm:pt modelId="{F2078413-0636-4529-AC93-26FC477FFA3B}" type="pres">
      <dgm:prSet presAssocID="{FF885CB7-9F78-491D-B0B7-F4B1D4D5AE4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616A7-21FA-4606-8E46-B295275557E3}" type="pres">
      <dgm:prSet presAssocID="{BB5E8C7E-5FF0-40ED-9F08-D58AED789DFD}" presName="sibTrans" presStyleCnt="0"/>
      <dgm:spPr/>
    </dgm:pt>
    <dgm:pt modelId="{9A0ADB05-6E8C-44D7-AE56-EF774EA38A18}" type="pres">
      <dgm:prSet presAssocID="{47B64730-AED9-4F15-A4F3-3C3A11640D5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2E223-4372-4B9F-9C16-4D6E7AD9A45D}" type="pres">
      <dgm:prSet presAssocID="{6786579C-6368-4B7A-A286-C6E7EE52E89E}" presName="sibTrans" presStyleCnt="0"/>
      <dgm:spPr/>
    </dgm:pt>
    <dgm:pt modelId="{0DCC6B17-E667-4E69-8B7F-7DCBBD975CB2}" type="pres">
      <dgm:prSet presAssocID="{16A74467-5B60-40F6-A42A-3CE9CC1C8E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4FE-A028-4DE0-9D18-EAB3B429E1A5}" type="pres">
      <dgm:prSet presAssocID="{126DC937-04CF-4A6F-A50C-A6C907E433AA}" presName="sibTrans" presStyleCnt="0"/>
      <dgm:spPr/>
    </dgm:pt>
    <dgm:pt modelId="{D425D651-0678-4362-BA83-B83AF3C3E33D}" type="pres">
      <dgm:prSet presAssocID="{6B7D2D9A-D1F6-4A36-B2AC-DACA55E9E9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7A951D-1BEF-411A-8B65-786AC097206D}" type="presOf" srcId="{FF885CB7-9F78-491D-B0B7-F4B1D4D5AE42}" destId="{F2078413-0636-4529-AC93-26FC477FFA3B}" srcOrd="0" destOrd="0" presId="urn:microsoft.com/office/officeart/2005/8/layout/hProcess9"/>
    <dgm:cxn modelId="{AA661C9C-052E-4A32-88A0-A358705FA59B}" type="presOf" srcId="{7B5E0DC2-85F7-4898-B608-37358C8A3A5B}" destId="{07485051-9C28-4150-B8A5-0466F1C80ACE}" srcOrd="0" destOrd="0" presId="urn:microsoft.com/office/officeart/2005/8/layout/hProcess9"/>
    <dgm:cxn modelId="{0F8A4FFD-8E36-4C7D-872A-222BE6A69360}" type="presOf" srcId="{47B64730-AED9-4F15-A4F3-3C3A11640D53}" destId="{9A0ADB05-6E8C-44D7-AE56-EF774EA38A18}" srcOrd="0" destOrd="0" presId="urn:microsoft.com/office/officeart/2005/8/layout/hProcess9"/>
    <dgm:cxn modelId="{A0D8560A-66FB-4FEE-A25B-94647B0EED41}" srcId="{7B5E0DC2-85F7-4898-B608-37358C8A3A5B}" destId="{6B7D2D9A-D1F6-4A36-B2AC-DACA55E9E96C}" srcOrd="3" destOrd="0" parTransId="{9434C0A7-6273-43F1-B0F3-E8C9142DC90A}" sibTransId="{E1CDBE9F-6B4F-4621-BB1C-362E319443BB}"/>
    <dgm:cxn modelId="{5E7841AB-E6CD-4AE4-8A68-B644DFF7AA60}" type="presOf" srcId="{6B7D2D9A-D1F6-4A36-B2AC-DACA55E9E96C}" destId="{D425D651-0678-4362-BA83-B83AF3C3E33D}" srcOrd="0" destOrd="0" presId="urn:microsoft.com/office/officeart/2005/8/layout/hProcess9"/>
    <dgm:cxn modelId="{B102BB5E-37D2-4702-839A-E72C0346C362}" srcId="{7B5E0DC2-85F7-4898-B608-37358C8A3A5B}" destId="{47B64730-AED9-4F15-A4F3-3C3A11640D53}" srcOrd="1" destOrd="0" parTransId="{EC2DA4F4-A26C-490F-B6A2-5F5CF1744A86}" sibTransId="{6786579C-6368-4B7A-A286-C6E7EE52E89E}"/>
    <dgm:cxn modelId="{14124358-28FC-4E73-AAEC-31845F0BEF01}" type="presOf" srcId="{16A74467-5B60-40F6-A42A-3CE9CC1C8E2C}" destId="{0DCC6B17-E667-4E69-8B7F-7DCBBD975CB2}" srcOrd="0" destOrd="0" presId="urn:microsoft.com/office/officeart/2005/8/layout/hProcess9"/>
    <dgm:cxn modelId="{32580A16-3DC5-4C4E-8565-308A819C4AD2}" srcId="{7B5E0DC2-85F7-4898-B608-37358C8A3A5B}" destId="{FF885CB7-9F78-491D-B0B7-F4B1D4D5AE42}" srcOrd="0" destOrd="0" parTransId="{33856EAA-813A-4789-8871-967394363914}" sibTransId="{BB5E8C7E-5FF0-40ED-9F08-D58AED789DFD}"/>
    <dgm:cxn modelId="{2FB91CA3-5F23-477F-A2E9-4AE9D641184C}" srcId="{7B5E0DC2-85F7-4898-B608-37358C8A3A5B}" destId="{16A74467-5B60-40F6-A42A-3CE9CC1C8E2C}" srcOrd="2" destOrd="0" parTransId="{07652F54-7542-458A-B261-688B1E88C52F}" sibTransId="{126DC937-04CF-4A6F-A50C-A6C907E433AA}"/>
    <dgm:cxn modelId="{2AEA45ED-67D6-4018-BAE8-A6A3A3859797}" type="presParOf" srcId="{07485051-9C28-4150-B8A5-0466F1C80ACE}" destId="{E074E493-37A9-4D1C-BEFB-324BA0F8DA08}" srcOrd="0" destOrd="0" presId="urn:microsoft.com/office/officeart/2005/8/layout/hProcess9"/>
    <dgm:cxn modelId="{888F6520-2391-4548-BFD5-EF44385EC1EC}" type="presParOf" srcId="{07485051-9C28-4150-B8A5-0466F1C80ACE}" destId="{41C0B3AF-BFEB-4EE6-84BA-FF68BB55A342}" srcOrd="1" destOrd="0" presId="urn:microsoft.com/office/officeart/2005/8/layout/hProcess9"/>
    <dgm:cxn modelId="{0A4A2DF0-4845-4D13-87B0-3ABF8C2C1466}" type="presParOf" srcId="{41C0B3AF-BFEB-4EE6-84BA-FF68BB55A342}" destId="{F2078413-0636-4529-AC93-26FC477FFA3B}" srcOrd="0" destOrd="0" presId="urn:microsoft.com/office/officeart/2005/8/layout/hProcess9"/>
    <dgm:cxn modelId="{A38BC5A5-7BC6-458F-89B6-D5FA176DAE13}" type="presParOf" srcId="{41C0B3AF-BFEB-4EE6-84BA-FF68BB55A342}" destId="{4EB616A7-21FA-4606-8E46-B295275557E3}" srcOrd="1" destOrd="0" presId="urn:microsoft.com/office/officeart/2005/8/layout/hProcess9"/>
    <dgm:cxn modelId="{163BA764-3019-42ED-A157-69A3752C1841}" type="presParOf" srcId="{41C0B3AF-BFEB-4EE6-84BA-FF68BB55A342}" destId="{9A0ADB05-6E8C-44D7-AE56-EF774EA38A18}" srcOrd="2" destOrd="0" presId="urn:microsoft.com/office/officeart/2005/8/layout/hProcess9"/>
    <dgm:cxn modelId="{BB73235A-62E3-4B55-AFC1-BE390B8E7EB4}" type="presParOf" srcId="{41C0B3AF-BFEB-4EE6-84BA-FF68BB55A342}" destId="{D312E223-4372-4B9F-9C16-4D6E7AD9A45D}" srcOrd="3" destOrd="0" presId="urn:microsoft.com/office/officeart/2005/8/layout/hProcess9"/>
    <dgm:cxn modelId="{2624ADCA-D0CB-4A5D-AC63-A2755A5E8A48}" type="presParOf" srcId="{41C0B3AF-BFEB-4EE6-84BA-FF68BB55A342}" destId="{0DCC6B17-E667-4E69-8B7F-7DCBBD975CB2}" srcOrd="4" destOrd="0" presId="urn:microsoft.com/office/officeart/2005/8/layout/hProcess9"/>
    <dgm:cxn modelId="{6F3DECF5-1513-4B3A-8E13-CA450551B18B}" type="presParOf" srcId="{41C0B3AF-BFEB-4EE6-84BA-FF68BB55A342}" destId="{18D474FE-A028-4DE0-9D18-EAB3B429E1A5}" srcOrd="5" destOrd="0" presId="urn:microsoft.com/office/officeart/2005/8/layout/hProcess9"/>
    <dgm:cxn modelId="{61DABF08-A91E-43EB-8B64-D58A44D838F2}" type="presParOf" srcId="{41C0B3AF-BFEB-4EE6-84BA-FF68BB55A342}" destId="{D425D651-0678-4362-BA83-B83AF3C3E33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5E0DC2-85F7-4898-B608-37358C8A3A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885CB7-9F78-491D-B0B7-F4B1D4D5AE42}">
      <dgm:prSet phldrT="[Text]"/>
      <dgm:spPr/>
      <dgm:t>
        <a:bodyPr/>
        <a:lstStyle/>
        <a:p>
          <a:r>
            <a:rPr lang="en-US" dirty="0" smtClean="0"/>
            <a:t>Client</a:t>
          </a:r>
          <a:endParaRPr lang="en-US" dirty="0"/>
        </a:p>
      </dgm:t>
    </dgm:pt>
    <dgm:pt modelId="{33856EAA-813A-4789-8871-967394363914}" type="parTrans" cxnId="{32580A16-3DC5-4C4E-8565-308A819C4AD2}">
      <dgm:prSet/>
      <dgm:spPr/>
      <dgm:t>
        <a:bodyPr/>
        <a:lstStyle/>
        <a:p>
          <a:endParaRPr lang="en-US"/>
        </a:p>
      </dgm:t>
    </dgm:pt>
    <dgm:pt modelId="{BB5E8C7E-5FF0-40ED-9F08-D58AED789DFD}" type="sibTrans" cxnId="{32580A16-3DC5-4C4E-8565-308A819C4AD2}">
      <dgm:prSet/>
      <dgm:spPr/>
      <dgm:t>
        <a:bodyPr/>
        <a:lstStyle/>
        <a:p>
          <a:endParaRPr lang="en-US"/>
        </a:p>
      </dgm:t>
    </dgm:pt>
    <dgm:pt modelId="{16A74467-5B60-40F6-A42A-3CE9CC1C8E2C}">
      <dgm:prSet phldrT="[Text]"/>
      <dgm:spPr/>
      <dgm:t>
        <a:bodyPr/>
        <a:lstStyle/>
        <a:p>
          <a:r>
            <a:rPr lang="en-US" dirty="0" smtClean="0"/>
            <a:t>LW</a:t>
          </a:r>
          <a:endParaRPr lang="en-US" dirty="0"/>
        </a:p>
      </dgm:t>
    </dgm:pt>
    <dgm:pt modelId="{07652F54-7542-458A-B261-688B1E88C52F}" type="parTrans" cxnId="{2FB91CA3-5F23-477F-A2E9-4AE9D641184C}">
      <dgm:prSet/>
      <dgm:spPr/>
      <dgm:t>
        <a:bodyPr/>
        <a:lstStyle/>
        <a:p>
          <a:endParaRPr lang="en-US"/>
        </a:p>
      </dgm:t>
    </dgm:pt>
    <dgm:pt modelId="{126DC937-04CF-4A6F-A50C-A6C907E433AA}" type="sibTrans" cxnId="{2FB91CA3-5F23-477F-A2E9-4AE9D641184C}">
      <dgm:prSet/>
      <dgm:spPr/>
      <dgm:t>
        <a:bodyPr/>
        <a:lstStyle/>
        <a:p>
          <a:endParaRPr lang="en-US"/>
        </a:p>
      </dgm:t>
    </dgm:pt>
    <dgm:pt modelId="{6B7D2D9A-D1F6-4A36-B2AC-DACA55E9E96C}">
      <dgm:prSet phldrT="[Text]"/>
      <dgm:spPr/>
      <dgm:t>
        <a:bodyPr/>
        <a:lstStyle/>
        <a:p>
          <a:r>
            <a:rPr lang="en-US" dirty="0" smtClean="0"/>
            <a:t>VCSE</a:t>
          </a:r>
          <a:endParaRPr lang="en-US" dirty="0"/>
        </a:p>
      </dgm:t>
    </dgm:pt>
    <dgm:pt modelId="{9434C0A7-6273-43F1-B0F3-E8C9142DC90A}" type="parTrans" cxnId="{A0D8560A-66FB-4FEE-A25B-94647B0EED41}">
      <dgm:prSet/>
      <dgm:spPr/>
      <dgm:t>
        <a:bodyPr/>
        <a:lstStyle/>
        <a:p>
          <a:endParaRPr lang="en-US"/>
        </a:p>
      </dgm:t>
    </dgm:pt>
    <dgm:pt modelId="{E1CDBE9F-6B4F-4621-BB1C-362E319443BB}" type="sibTrans" cxnId="{A0D8560A-66FB-4FEE-A25B-94647B0EED41}">
      <dgm:prSet/>
      <dgm:spPr/>
      <dgm:t>
        <a:bodyPr/>
        <a:lstStyle/>
        <a:p>
          <a:endParaRPr lang="en-US"/>
        </a:p>
      </dgm:t>
    </dgm:pt>
    <dgm:pt modelId="{47B64730-AED9-4F15-A4F3-3C3A11640D53}">
      <dgm:prSet/>
      <dgm:spPr/>
      <dgm:t>
        <a:bodyPr/>
        <a:lstStyle/>
        <a:p>
          <a:endParaRPr lang="en-US"/>
        </a:p>
      </dgm:t>
    </dgm:pt>
    <dgm:pt modelId="{EC2DA4F4-A26C-490F-B6A2-5F5CF1744A86}" type="parTrans" cxnId="{B102BB5E-37D2-4702-839A-E72C0346C362}">
      <dgm:prSet/>
      <dgm:spPr/>
      <dgm:t>
        <a:bodyPr/>
        <a:lstStyle/>
        <a:p>
          <a:endParaRPr lang="en-US"/>
        </a:p>
      </dgm:t>
    </dgm:pt>
    <dgm:pt modelId="{6786579C-6368-4B7A-A286-C6E7EE52E89E}" type="sibTrans" cxnId="{B102BB5E-37D2-4702-839A-E72C0346C362}">
      <dgm:prSet/>
      <dgm:spPr/>
      <dgm:t>
        <a:bodyPr/>
        <a:lstStyle/>
        <a:p>
          <a:endParaRPr lang="en-US"/>
        </a:p>
      </dgm:t>
    </dgm:pt>
    <dgm:pt modelId="{07485051-9C28-4150-B8A5-0466F1C80ACE}" type="pres">
      <dgm:prSet presAssocID="{7B5E0DC2-85F7-4898-B608-37358C8A3A5B}" presName="CompostProcess" presStyleCnt="0">
        <dgm:presLayoutVars>
          <dgm:dir/>
          <dgm:resizeHandles val="exact"/>
        </dgm:presLayoutVars>
      </dgm:prSet>
      <dgm:spPr/>
    </dgm:pt>
    <dgm:pt modelId="{E074E493-37A9-4D1C-BEFB-324BA0F8DA08}" type="pres">
      <dgm:prSet presAssocID="{7B5E0DC2-85F7-4898-B608-37358C8A3A5B}" presName="arrow" presStyleLbl="bgShp" presStyleIdx="0" presStyleCnt="1"/>
      <dgm:spPr>
        <a:ln>
          <a:solidFill>
            <a:schemeClr val="accent2">
              <a:lumMod val="50000"/>
            </a:schemeClr>
          </a:solidFill>
        </a:ln>
      </dgm:spPr>
    </dgm:pt>
    <dgm:pt modelId="{41C0B3AF-BFEB-4EE6-84BA-FF68BB55A342}" type="pres">
      <dgm:prSet presAssocID="{7B5E0DC2-85F7-4898-B608-37358C8A3A5B}" presName="linearProcess" presStyleCnt="0"/>
      <dgm:spPr/>
    </dgm:pt>
    <dgm:pt modelId="{F2078413-0636-4529-AC93-26FC477FFA3B}" type="pres">
      <dgm:prSet presAssocID="{FF885CB7-9F78-491D-B0B7-F4B1D4D5AE4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616A7-21FA-4606-8E46-B295275557E3}" type="pres">
      <dgm:prSet presAssocID="{BB5E8C7E-5FF0-40ED-9F08-D58AED789DFD}" presName="sibTrans" presStyleCnt="0"/>
      <dgm:spPr/>
    </dgm:pt>
    <dgm:pt modelId="{9A0ADB05-6E8C-44D7-AE56-EF774EA38A18}" type="pres">
      <dgm:prSet presAssocID="{47B64730-AED9-4F15-A4F3-3C3A11640D5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2E223-4372-4B9F-9C16-4D6E7AD9A45D}" type="pres">
      <dgm:prSet presAssocID="{6786579C-6368-4B7A-A286-C6E7EE52E89E}" presName="sibTrans" presStyleCnt="0"/>
      <dgm:spPr/>
    </dgm:pt>
    <dgm:pt modelId="{0DCC6B17-E667-4E69-8B7F-7DCBBD975CB2}" type="pres">
      <dgm:prSet presAssocID="{16A74467-5B60-40F6-A42A-3CE9CC1C8E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4FE-A028-4DE0-9D18-EAB3B429E1A5}" type="pres">
      <dgm:prSet presAssocID="{126DC937-04CF-4A6F-A50C-A6C907E433AA}" presName="sibTrans" presStyleCnt="0"/>
      <dgm:spPr/>
    </dgm:pt>
    <dgm:pt modelId="{D425D651-0678-4362-BA83-B83AF3C3E33D}" type="pres">
      <dgm:prSet presAssocID="{6B7D2D9A-D1F6-4A36-B2AC-DACA55E9E9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7A951D-1BEF-411A-8B65-786AC097206D}" type="presOf" srcId="{FF885CB7-9F78-491D-B0B7-F4B1D4D5AE42}" destId="{F2078413-0636-4529-AC93-26FC477FFA3B}" srcOrd="0" destOrd="0" presId="urn:microsoft.com/office/officeart/2005/8/layout/hProcess9"/>
    <dgm:cxn modelId="{AA661C9C-052E-4A32-88A0-A358705FA59B}" type="presOf" srcId="{7B5E0DC2-85F7-4898-B608-37358C8A3A5B}" destId="{07485051-9C28-4150-B8A5-0466F1C80ACE}" srcOrd="0" destOrd="0" presId="urn:microsoft.com/office/officeart/2005/8/layout/hProcess9"/>
    <dgm:cxn modelId="{0F8A4FFD-8E36-4C7D-872A-222BE6A69360}" type="presOf" srcId="{47B64730-AED9-4F15-A4F3-3C3A11640D53}" destId="{9A0ADB05-6E8C-44D7-AE56-EF774EA38A18}" srcOrd="0" destOrd="0" presId="urn:microsoft.com/office/officeart/2005/8/layout/hProcess9"/>
    <dgm:cxn modelId="{A0D8560A-66FB-4FEE-A25B-94647B0EED41}" srcId="{7B5E0DC2-85F7-4898-B608-37358C8A3A5B}" destId="{6B7D2D9A-D1F6-4A36-B2AC-DACA55E9E96C}" srcOrd="3" destOrd="0" parTransId="{9434C0A7-6273-43F1-B0F3-E8C9142DC90A}" sibTransId="{E1CDBE9F-6B4F-4621-BB1C-362E319443BB}"/>
    <dgm:cxn modelId="{5E7841AB-E6CD-4AE4-8A68-B644DFF7AA60}" type="presOf" srcId="{6B7D2D9A-D1F6-4A36-B2AC-DACA55E9E96C}" destId="{D425D651-0678-4362-BA83-B83AF3C3E33D}" srcOrd="0" destOrd="0" presId="urn:microsoft.com/office/officeart/2005/8/layout/hProcess9"/>
    <dgm:cxn modelId="{B102BB5E-37D2-4702-839A-E72C0346C362}" srcId="{7B5E0DC2-85F7-4898-B608-37358C8A3A5B}" destId="{47B64730-AED9-4F15-A4F3-3C3A11640D53}" srcOrd="1" destOrd="0" parTransId="{EC2DA4F4-A26C-490F-B6A2-5F5CF1744A86}" sibTransId="{6786579C-6368-4B7A-A286-C6E7EE52E89E}"/>
    <dgm:cxn modelId="{14124358-28FC-4E73-AAEC-31845F0BEF01}" type="presOf" srcId="{16A74467-5B60-40F6-A42A-3CE9CC1C8E2C}" destId="{0DCC6B17-E667-4E69-8B7F-7DCBBD975CB2}" srcOrd="0" destOrd="0" presId="urn:microsoft.com/office/officeart/2005/8/layout/hProcess9"/>
    <dgm:cxn modelId="{32580A16-3DC5-4C4E-8565-308A819C4AD2}" srcId="{7B5E0DC2-85F7-4898-B608-37358C8A3A5B}" destId="{FF885CB7-9F78-491D-B0B7-F4B1D4D5AE42}" srcOrd="0" destOrd="0" parTransId="{33856EAA-813A-4789-8871-967394363914}" sibTransId="{BB5E8C7E-5FF0-40ED-9F08-D58AED789DFD}"/>
    <dgm:cxn modelId="{2FB91CA3-5F23-477F-A2E9-4AE9D641184C}" srcId="{7B5E0DC2-85F7-4898-B608-37358C8A3A5B}" destId="{16A74467-5B60-40F6-A42A-3CE9CC1C8E2C}" srcOrd="2" destOrd="0" parTransId="{07652F54-7542-458A-B261-688B1E88C52F}" sibTransId="{126DC937-04CF-4A6F-A50C-A6C907E433AA}"/>
    <dgm:cxn modelId="{2AEA45ED-67D6-4018-BAE8-A6A3A3859797}" type="presParOf" srcId="{07485051-9C28-4150-B8A5-0466F1C80ACE}" destId="{E074E493-37A9-4D1C-BEFB-324BA0F8DA08}" srcOrd="0" destOrd="0" presId="urn:microsoft.com/office/officeart/2005/8/layout/hProcess9"/>
    <dgm:cxn modelId="{888F6520-2391-4548-BFD5-EF44385EC1EC}" type="presParOf" srcId="{07485051-9C28-4150-B8A5-0466F1C80ACE}" destId="{41C0B3AF-BFEB-4EE6-84BA-FF68BB55A342}" srcOrd="1" destOrd="0" presId="urn:microsoft.com/office/officeart/2005/8/layout/hProcess9"/>
    <dgm:cxn modelId="{0A4A2DF0-4845-4D13-87B0-3ABF8C2C1466}" type="presParOf" srcId="{41C0B3AF-BFEB-4EE6-84BA-FF68BB55A342}" destId="{F2078413-0636-4529-AC93-26FC477FFA3B}" srcOrd="0" destOrd="0" presId="urn:microsoft.com/office/officeart/2005/8/layout/hProcess9"/>
    <dgm:cxn modelId="{A38BC5A5-7BC6-458F-89B6-D5FA176DAE13}" type="presParOf" srcId="{41C0B3AF-BFEB-4EE6-84BA-FF68BB55A342}" destId="{4EB616A7-21FA-4606-8E46-B295275557E3}" srcOrd="1" destOrd="0" presId="urn:microsoft.com/office/officeart/2005/8/layout/hProcess9"/>
    <dgm:cxn modelId="{163BA764-3019-42ED-A157-69A3752C1841}" type="presParOf" srcId="{41C0B3AF-BFEB-4EE6-84BA-FF68BB55A342}" destId="{9A0ADB05-6E8C-44D7-AE56-EF774EA38A18}" srcOrd="2" destOrd="0" presId="urn:microsoft.com/office/officeart/2005/8/layout/hProcess9"/>
    <dgm:cxn modelId="{BB73235A-62E3-4B55-AFC1-BE390B8E7EB4}" type="presParOf" srcId="{41C0B3AF-BFEB-4EE6-84BA-FF68BB55A342}" destId="{D312E223-4372-4B9F-9C16-4D6E7AD9A45D}" srcOrd="3" destOrd="0" presId="urn:microsoft.com/office/officeart/2005/8/layout/hProcess9"/>
    <dgm:cxn modelId="{2624ADCA-D0CB-4A5D-AC63-A2755A5E8A48}" type="presParOf" srcId="{41C0B3AF-BFEB-4EE6-84BA-FF68BB55A342}" destId="{0DCC6B17-E667-4E69-8B7F-7DCBBD975CB2}" srcOrd="4" destOrd="0" presId="urn:microsoft.com/office/officeart/2005/8/layout/hProcess9"/>
    <dgm:cxn modelId="{6F3DECF5-1513-4B3A-8E13-CA450551B18B}" type="presParOf" srcId="{41C0B3AF-BFEB-4EE6-84BA-FF68BB55A342}" destId="{18D474FE-A028-4DE0-9D18-EAB3B429E1A5}" srcOrd="5" destOrd="0" presId="urn:microsoft.com/office/officeart/2005/8/layout/hProcess9"/>
    <dgm:cxn modelId="{61DABF08-A91E-43EB-8B64-D58A44D838F2}" type="presParOf" srcId="{41C0B3AF-BFEB-4EE6-84BA-FF68BB55A342}" destId="{D425D651-0678-4362-BA83-B83AF3C3E33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B5E0DC2-85F7-4898-B608-37358C8A3A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885CB7-9F78-491D-B0B7-F4B1D4D5AE42}">
      <dgm:prSet phldrT="[Text]"/>
      <dgm:spPr/>
      <dgm:t>
        <a:bodyPr/>
        <a:lstStyle/>
        <a:p>
          <a:r>
            <a:rPr lang="en-US" dirty="0" smtClean="0"/>
            <a:t>Client</a:t>
          </a:r>
          <a:endParaRPr lang="en-US" dirty="0"/>
        </a:p>
      </dgm:t>
    </dgm:pt>
    <dgm:pt modelId="{33856EAA-813A-4789-8871-967394363914}" type="parTrans" cxnId="{32580A16-3DC5-4C4E-8565-308A819C4AD2}">
      <dgm:prSet/>
      <dgm:spPr/>
      <dgm:t>
        <a:bodyPr/>
        <a:lstStyle/>
        <a:p>
          <a:endParaRPr lang="en-US"/>
        </a:p>
      </dgm:t>
    </dgm:pt>
    <dgm:pt modelId="{BB5E8C7E-5FF0-40ED-9F08-D58AED789DFD}" type="sibTrans" cxnId="{32580A16-3DC5-4C4E-8565-308A819C4AD2}">
      <dgm:prSet/>
      <dgm:spPr/>
      <dgm:t>
        <a:bodyPr/>
        <a:lstStyle/>
        <a:p>
          <a:endParaRPr lang="en-US"/>
        </a:p>
      </dgm:t>
    </dgm:pt>
    <dgm:pt modelId="{16A74467-5B60-40F6-A42A-3CE9CC1C8E2C}">
      <dgm:prSet phldrT="[Text]"/>
      <dgm:spPr/>
      <dgm:t>
        <a:bodyPr/>
        <a:lstStyle/>
        <a:p>
          <a:r>
            <a:rPr lang="en-US" dirty="0" smtClean="0"/>
            <a:t>LW</a:t>
          </a:r>
          <a:endParaRPr lang="en-US" dirty="0"/>
        </a:p>
      </dgm:t>
    </dgm:pt>
    <dgm:pt modelId="{07652F54-7542-458A-B261-688B1E88C52F}" type="parTrans" cxnId="{2FB91CA3-5F23-477F-A2E9-4AE9D641184C}">
      <dgm:prSet/>
      <dgm:spPr/>
      <dgm:t>
        <a:bodyPr/>
        <a:lstStyle/>
        <a:p>
          <a:endParaRPr lang="en-US"/>
        </a:p>
      </dgm:t>
    </dgm:pt>
    <dgm:pt modelId="{126DC937-04CF-4A6F-A50C-A6C907E433AA}" type="sibTrans" cxnId="{2FB91CA3-5F23-477F-A2E9-4AE9D641184C}">
      <dgm:prSet/>
      <dgm:spPr/>
      <dgm:t>
        <a:bodyPr/>
        <a:lstStyle/>
        <a:p>
          <a:endParaRPr lang="en-US"/>
        </a:p>
      </dgm:t>
    </dgm:pt>
    <dgm:pt modelId="{6B7D2D9A-D1F6-4A36-B2AC-DACA55E9E96C}">
      <dgm:prSet phldrT="[Text]"/>
      <dgm:spPr/>
      <dgm:t>
        <a:bodyPr/>
        <a:lstStyle/>
        <a:p>
          <a:r>
            <a:rPr lang="en-US" dirty="0" smtClean="0"/>
            <a:t>VCSE</a:t>
          </a:r>
          <a:endParaRPr lang="en-US" dirty="0"/>
        </a:p>
      </dgm:t>
    </dgm:pt>
    <dgm:pt modelId="{9434C0A7-6273-43F1-B0F3-E8C9142DC90A}" type="parTrans" cxnId="{A0D8560A-66FB-4FEE-A25B-94647B0EED41}">
      <dgm:prSet/>
      <dgm:spPr/>
      <dgm:t>
        <a:bodyPr/>
        <a:lstStyle/>
        <a:p>
          <a:endParaRPr lang="en-US"/>
        </a:p>
      </dgm:t>
    </dgm:pt>
    <dgm:pt modelId="{E1CDBE9F-6B4F-4621-BB1C-362E319443BB}" type="sibTrans" cxnId="{A0D8560A-66FB-4FEE-A25B-94647B0EED41}">
      <dgm:prSet/>
      <dgm:spPr/>
      <dgm:t>
        <a:bodyPr/>
        <a:lstStyle/>
        <a:p>
          <a:endParaRPr lang="en-US"/>
        </a:p>
      </dgm:t>
    </dgm:pt>
    <dgm:pt modelId="{47B64730-AED9-4F15-A4F3-3C3A11640D53}">
      <dgm:prSet/>
      <dgm:spPr/>
      <dgm:t>
        <a:bodyPr/>
        <a:lstStyle/>
        <a:p>
          <a:endParaRPr lang="en-US"/>
        </a:p>
      </dgm:t>
    </dgm:pt>
    <dgm:pt modelId="{EC2DA4F4-A26C-490F-B6A2-5F5CF1744A86}" type="parTrans" cxnId="{B102BB5E-37D2-4702-839A-E72C0346C362}">
      <dgm:prSet/>
      <dgm:spPr/>
      <dgm:t>
        <a:bodyPr/>
        <a:lstStyle/>
        <a:p>
          <a:endParaRPr lang="en-US"/>
        </a:p>
      </dgm:t>
    </dgm:pt>
    <dgm:pt modelId="{6786579C-6368-4B7A-A286-C6E7EE52E89E}" type="sibTrans" cxnId="{B102BB5E-37D2-4702-839A-E72C0346C362}">
      <dgm:prSet/>
      <dgm:spPr/>
      <dgm:t>
        <a:bodyPr/>
        <a:lstStyle/>
        <a:p>
          <a:endParaRPr lang="en-US"/>
        </a:p>
      </dgm:t>
    </dgm:pt>
    <dgm:pt modelId="{07485051-9C28-4150-B8A5-0466F1C80ACE}" type="pres">
      <dgm:prSet presAssocID="{7B5E0DC2-85F7-4898-B608-37358C8A3A5B}" presName="CompostProcess" presStyleCnt="0">
        <dgm:presLayoutVars>
          <dgm:dir/>
          <dgm:resizeHandles val="exact"/>
        </dgm:presLayoutVars>
      </dgm:prSet>
      <dgm:spPr/>
    </dgm:pt>
    <dgm:pt modelId="{E074E493-37A9-4D1C-BEFB-324BA0F8DA08}" type="pres">
      <dgm:prSet presAssocID="{7B5E0DC2-85F7-4898-B608-37358C8A3A5B}" presName="arrow" presStyleLbl="bgShp" presStyleIdx="0" presStyleCnt="1"/>
      <dgm:spPr>
        <a:ln>
          <a:solidFill>
            <a:schemeClr val="accent2">
              <a:lumMod val="50000"/>
            </a:schemeClr>
          </a:solidFill>
        </a:ln>
      </dgm:spPr>
    </dgm:pt>
    <dgm:pt modelId="{41C0B3AF-BFEB-4EE6-84BA-FF68BB55A342}" type="pres">
      <dgm:prSet presAssocID="{7B5E0DC2-85F7-4898-B608-37358C8A3A5B}" presName="linearProcess" presStyleCnt="0"/>
      <dgm:spPr/>
    </dgm:pt>
    <dgm:pt modelId="{F2078413-0636-4529-AC93-26FC477FFA3B}" type="pres">
      <dgm:prSet presAssocID="{FF885CB7-9F78-491D-B0B7-F4B1D4D5AE4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616A7-21FA-4606-8E46-B295275557E3}" type="pres">
      <dgm:prSet presAssocID="{BB5E8C7E-5FF0-40ED-9F08-D58AED789DFD}" presName="sibTrans" presStyleCnt="0"/>
      <dgm:spPr/>
    </dgm:pt>
    <dgm:pt modelId="{9A0ADB05-6E8C-44D7-AE56-EF774EA38A18}" type="pres">
      <dgm:prSet presAssocID="{47B64730-AED9-4F15-A4F3-3C3A11640D5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2E223-4372-4B9F-9C16-4D6E7AD9A45D}" type="pres">
      <dgm:prSet presAssocID="{6786579C-6368-4B7A-A286-C6E7EE52E89E}" presName="sibTrans" presStyleCnt="0"/>
      <dgm:spPr/>
    </dgm:pt>
    <dgm:pt modelId="{0DCC6B17-E667-4E69-8B7F-7DCBBD975CB2}" type="pres">
      <dgm:prSet presAssocID="{16A74467-5B60-40F6-A42A-3CE9CC1C8E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4FE-A028-4DE0-9D18-EAB3B429E1A5}" type="pres">
      <dgm:prSet presAssocID="{126DC937-04CF-4A6F-A50C-A6C907E433AA}" presName="sibTrans" presStyleCnt="0"/>
      <dgm:spPr/>
    </dgm:pt>
    <dgm:pt modelId="{D425D651-0678-4362-BA83-B83AF3C3E33D}" type="pres">
      <dgm:prSet presAssocID="{6B7D2D9A-D1F6-4A36-B2AC-DACA55E9E9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7A951D-1BEF-411A-8B65-786AC097206D}" type="presOf" srcId="{FF885CB7-9F78-491D-B0B7-F4B1D4D5AE42}" destId="{F2078413-0636-4529-AC93-26FC477FFA3B}" srcOrd="0" destOrd="0" presId="urn:microsoft.com/office/officeart/2005/8/layout/hProcess9"/>
    <dgm:cxn modelId="{AA661C9C-052E-4A32-88A0-A358705FA59B}" type="presOf" srcId="{7B5E0DC2-85F7-4898-B608-37358C8A3A5B}" destId="{07485051-9C28-4150-B8A5-0466F1C80ACE}" srcOrd="0" destOrd="0" presId="urn:microsoft.com/office/officeart/2005/8/layout/hProcess9"/>
    <dgm:cxn modelId="{0F8A4FFD-8E36-4C7D-872A-222BE6A69360}" type="presOf" srcId="{47B64730-AED9-4F15-A4F3-3C3A11640D53}" destId="{9A0ADB05-6E8C-44D7-AE56-EF774EA38A18}" srcOrd="0" destOrd="0" presId="urn:microsoft.com/office/officeart/2005/8/layout/hProcess9"/>
    <dgm:cxn modelId="{A0D8560A-66FB-4FEE-A25B-94647B0EED41}" srcId="{7B5E0DC2-85F7-4898-B608-37358C8A3A5B}" destId="{6B7D2D9A-D1F6-4A36-B2AC-DACA55E9E96C}" srcOrd="3" destOrd="0" parTransId="{9434C0A7-6273-43F1-B0F3-E8C9142DC90A}" sibTransId="{E1CDBE9F-6B4F-4621-BB1C-362E319443BB}"/>
    <dgm:cxn modelId="{5E7841AB-E6CD-4AE4-8A68-B644DFF7AA60}" type="presOf" srcId="{6B7D2D9A-D1F6-4A36-B2AC-DACA55E9E96C}" destId="{D425D651-0678-4362-BA83-B83AF3C3E33D}" srcOrd="0" destOrd="0" presId="urn:microsoft.com/office/officeart/2005/8/layout/hProcess9"/>
    <dgm:cxn modelId="{B102BB5E-37D2-4702-839A-E72C0346C362}" srcId="{7B5E0DC2-85F7-4898-B608-37358C8A3A5B}" destId="{47B64730-AED9-4F15-A4F3-3C3A11640D53}" srcOrd="1" destOrd="0" parTransId="{EC2DA4F4-A26C-490F-B6A2-5F5CF1744A86}" sibTransId="{6786579C-6368-4B7A-A286-C6E7EE52E89E}"/>
    <dgm:cxn modelId="{14124358-28FC-4E73-AAEC-31845F0BEF01}" type="presOf" srcId="{16A74467-5B60-40F6-A42A-3CE9CC1C8E2C}" destId="{0DCC6B17-E667-4E69-8B7F-7DCBBD975CB2}" srcOrd="0" destOrd="0" presId="urn:microsoft.com/office/officeart/2005/8/layout/hProcess9"/>
    <dgm:cxn modelId="{32580A16-3DC5-4C4E-8565-308A819C4AD2}" srcId="{7B5E0DC2-85F7-4898-B608-37358C8A3A5B}" destId="{FF885CB7-9F78-491D-B0B7-F4B1D4D5AE42}" srcOrd="0" destOrd="0" parTransId="{33856EAA-813A-4789-8871-967394363914}" sibTransId="{BB5E8C7E-5FF0-40ED-9F08-D58AED789DFD}"/>
    <dgm:cxn modelId="{2FB91CA3-5F23-477F-A2E9-4AE9D641184C}" srcId="{7B5E0DC2-85F7-4898-B608-37358C8A3A5B}" destId="{16A74467-5B60-40F6-A42A-3CE9CC1C8E2C}" srcOrd="2" destOrd="0" parTransId="{07652F54-7542-458A-B261-688B1E88C52F}" sibTransId="{126DC937-04CF-4A6F-A50C-A6C907E433AA}"/>
    <dgm:cxn modelId="{2AEA45ED-67D6-4018-BAE8-A6A3A3859797}" type="presParOf" srcId="{07485051-9C28-4150-B8A5-0466F1C80ACE}" destId="{E074E493-37A9-4D1C-BEFB-324BA0F8DA08}" srcOrd="0" destOrd="0" presId="urn:microsoft.com/office/officeart/2005/8/layout/hProcess9"/>
    <dgm:cxn modelId="{888F6520-2391-4548-BFD5-EF44385EC1EC}" type="presParOf" srcId="{07485051-9C28-4150-B8A5-0466F1C80ACE}" destId="{41C0B3AF-BFEB-4EE6-84BA-FF68BB55A342}" srcOrd="1" destOrd="0" presId="urn:microsoft.com/office/officeart/2005/8/layout/hProcess9"/>
    <dgm:cxn modelId="{0A4A2DF0-4845-4D13-87B0-3ABF8C2C1466}" type="presParOf" srcId="{41C0B3AF-BFEB-4EE6-84BA-FF68BB55A342}" destId="{F2078413-0636-4529-AC93-26FC477FFA3B}" srcOrd="0" destOrd="0" presId="urn:microsoft.com/office/officeart/2005/8/layout/hProcess9"/>
    <dgm:cxn modelId="{A38BC5A5-7BC6-458F-89B6-D5FA176DAE13}" type="presParOf" srcId="{41C0B3AF-BFEB-4EE6-84BA-FF68BB55A342}" destId="{4EB616A7-21FA-4606-8E46-B295275557E3}" srcOrd="1" destOrd="0" presId="urn:microsoft.com/office/officeart/2005/8/layout/hProcess9"/>
    <dgm:cxn modelId="{163BA764-3019-42ED-A157-69A3752C1841}" type="presParOf" srcId="{41C0B3AF-BFEB-4EE6-84BA-FF68BB55A342}" destId="{9A0ADB05-6E8C-44D7-AE56-EF774EA38A18}" srcOrd="2" destOrd="0" presId="urn:microsoft.com/office/officeart/2005/8/layout/hProcess9"/>
    <dgm:cxn modelId="{BB73235A-62E3-4B55-AFC1-BE390B8E7EB4}" type="presParOf" srcId="{41C0B3AF-BFEB-4EE6-84BA-FF68BB55A342}" destId="{D312E223-4372-4B9F-9C16-4D6E7AD9A45D}" srcOrd="3" destOrd="0" presId="urn:microsoft.com/office/officeart/2005/8/layout/hProcess9"/>
    <dgm:cxn modelId="{2624ADCA-D0CB-4A5D-AC63-A2755A5E8A48}" type="presParOf" srcId="{41C0B3AF-BFEB-4EE6-84BA-FF68BB55A342}" destId="{0DCC6B17-E667-4E69-8B7F-7DCBBD975CB2}" srcOrd="4" destOrd="0" presId="urn:microsoft.com/office/officeart/2005/8/layout/hProcess9"/>
    <dgm:cxn modelId="{6F3DECF5-1513-4B3A-8E13-CA450551B18B}" type="presParOf" srcId="{41C0B3AF-BFEB-4EE6-84BA-FF68BB55A342}" destId="{18D474FE-A028-4DE0-9D18-EAB3B429E1A5}" srcOrd="5" destOrd="0" presId="urn:microsoft.com/office/officeart/2005/8/layout/hProcess9"/>
    <dgm:cxn modelId="{61DABF08-A91E-43EB-8B64-D58A44D838F2}" type="presParOf" srcId="{41C0B3AF-BFEB-4EE6-84BA-FF68BB55A342}" destId="{D425D651-0678-4362-BA83-B83AF3C3E33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B5E0DC2-85F7-4898-B608-37358C8A3A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885CB7-9F78-491D-B0B7-F4B1D4D5AE42}">
      <dgm:prSet phldrT="[Text]"/>
      <dgm:spPr/>
      <dgm:t>
        <a:bodyPr/>
        <a:lstStyle/>
        <a:p>
          <a:r>
            <a:rPr lang="en-US" dirty="0" smtClean="0"/>
            <a:t>Client</a:t>
          </a:r>
          <a:endParaRPr lang="en-US" dirty="0"/>
        </a:p>
      </dgm:t>
    </dgm:pt>
    <dgm:pt modelId="{33856EAA-813A-4789-8871-967394363914}" type="parTrans" cxnId="{32580A16-3DC5-4C4E-8565-308A819C4AD2}">
      <dgm:prSet/>
      <dgm:spPr/>
      <dgm:t>
        <a:bodyPr/>
        <a:lstStyle/>
        <a:p>
          <a:endParaRPr lang="en-US"/>
        </a:p>
      </dgm:t>
    </dgm:pt>
    <dgm:pt modelId="{BB5E8C7E-5FF0-40ED-9F08-D58AED789DFD}" type="sibTrans" cxnId="{32580A16-3DC5-4C4E-8565-308A819C4AD2}">
      <dgm:prSet/>
      <dgm:spPr/>
      <dgm:t>
        <a:bodyPr/>
        <a:lstStyle/>
        <a:p>
          <a:endParaRPr lang="en-US"/>
        </a:p>
      </dgm:t>
    </dgm:pt>
    <dgm:pt modelId="{16A74467-5B60-40F6-A42A-3CE9CC1C8E2C}">
      <dgm:prSet phldrT="[Text]"/>
      <dgm:spPr/>
      <dgm:t>
        <a:bodyPr/>
        <a:lstStyle/>
        <a:p>
          <a:r>
            <a:rPr lang="en-US" dirty="0" smtClean="0"/>
            <a:t>LW</a:t>
          </a:r>
          <a:endParaRPr lang="en-US" dirty="0"/>
        </a:p>
      </dgm:t>
    </dgm:pt>
    <dgm:pt modelId="{07652F54-7542-458A-B261-688B1E88C52F}" type="parTrans" cxnId="{2FB91CA3-5F23-477F-A2E9-4AE9D641184C}">
      <dgm:prSet/>
      <dgm:spPr/>
      <dgm:t>
        <a:bodyPr/>
        <a:lstStyle/>
        <a:p>
          <a:endParaRPr lang="en-US"/>
        </a:p>
      </dgm:t>
    </dgm:pt>
    <dgm:pt modelId="{126DC937-04CF-4A6F-A50C-A6C907E433AA}" type="sibTrans" cxnId="{2FB91CA3-5F23-477F-A2E9-4AE9D641184C}">
      <dgm:prSet/>
      <dgm:spPr/>
      <dgm:t>
        <a:bodyPr/>
        <a:lstStyle/>
        <a:p>
          <a:endParaRPr lang="en-US"/>
        </a:p>
      </dgm:t>
    </dgm:pt>
    <dgm:pt modelId="{6B7D2D9A-D1F6-4A36-B2AC-DACA55E9E96C}">
      <dgm:prSet phldrT="[Text]"/>
      <dgm:spPr/>
      <dgm:t>
        <a:bodyPr/>
        <a:lstStyle/>
        <a:p>
          <a:r>
            <a:rPr lang="en-US" dirty="0" smtClean="0"/>
            <a:t>VCSE</a:t>
          </a:r>
          <a:endParaRPr lang="en-US" dirty="0"/>
        </a:p>
      </dgm:t>
    </dgm:pt>
    <dgm:pt modelId="{9434C0A7-6273-43F1-B0F3-E8C9142DC90A}" type="parTrans" cxnId="{A0D8560A-66FB-4FEE-A25B-94647B0EED41}">
      <dgm:prSet/>
      <dgm:spPr/>
      <dgm:t>
        <a:bodyPr/>
        <a:lstStyle/>
        <a:p>
          <a:endParaRPr lang="en-US"/>
        </a:p>
      </dgm:t>
    </dgm:pt>
    <dgm:pt modelId="{E1CDBE9F-6B4F-4621-BB1C-362E319443BB}" type="sibTrans" cxnId="{A0D8560A-66FB-4FEE-A25B-94647B0EED41}">
      <dgm:prSet/>
      <dgm:spPr/>
      <dgm:t>
        <a:bodyPr/>
        <a:lstStyle/>
        <a:p>
          <a:endParaRPr lang="en-US"/>
        </a:p>
      </dgm:t>
    </dgm:pt>
    <dgm:pt modelId="{47B64730-AED9-4F15-A4F3-3C3A11640D53}">
      <dgm:prSet/>
      <dgm:spPr/>
      <dgm:t>
        <a:bodyPr/>
        <a:lstStyle/>
        <a:p>
          <a:endParaRPr lang="en-US"/>
        </a:p>
      </dgm:t>
    </dgm:pt>
    <dgm:pt modelId="{EC2DA4F4-A26C-490F-B6A2-5F5CF1744A86}" type="parTrans" cxnId="{B102BB5E-37D2-4702-839A-E72C0346C362}">
      <dgm:prSet/>
      <dgm:spPr/>
      <dgm:t>
        <a:bodyPr/>
        <a:lstStyle/>
        <a:p>
          <a:endParaRPr lang="en-US"/>
        </a:p>
      </dgm:t>
    </dgm:pt>
    <dgm:pt modelId="{6786579C-6368-4B7A-A286-C6E7EE52E89E}" type="sibTrans" cxnId="{B102BB5E-37D2-4702-839A-E72C0346C362}">
      <dgm:prSet/>
      <dgm:spPr/>
      <dgm:t>
        <a:bodyPr/>
        <a:lstStyle/>
        <a:p>
          <a:endParaRPr lang="en-US"/>
        </a:p>
      </dgm:t>
    </dgm:pt>
    <dgm:pt modelId="{07485051-9C28-4150-B8A5-0466F1C80ACE}" type="pres">
      <dgm:prSet presAssocID="{7B5E0DC2-85F7-4898-B608-37358C8A3A5B}" presName="CompostProcess" presStyleCnt="0">
        <dgm:presLayoutVars>
          <dgm:dir/>
          <dgm:resizeHandles val="exact"/>
        </dgm:presLayoutVars>
      </dgm:prSet>
      <dgm:spPr/>
    </dgm:pt>
    <dgm:pt modelId="{E074E493-37A9-4D1C-BEFB-324BA0F8DA08}" type="pres">
      <dgm:prSet presAssocID="{7B5E0DC2-85F7-4898-B608-37358C8A3A5B}" presName="arrow" presStyleLbl="bgShp" presStyleIdx="0" presStyleCnt="1"/>
      <dgm:spPr>
        <a:ln>
          <a:solidFill>
            <a:schemeClr val="accent2">
              <a:lumMod val="50000"/>
            </a:schemeClr>
          </a:solidFill>
        </a:ln>
      </dgm:spPr>
    </dgm:pt>
    <dgm:pt modelId="{41C0B3AF-BFEB-4EE6-84BA-FF68BB55A342}" type="pres">
      <dgm:prSet presAssocID="{7B5E0DC2-85F7-4898-B608-37358C8A3A5B}" presName="linearProcess" presStyleCnt="0"/>
      <dgm:spPr/>
    </dgm:pt>
    <dgm:pt modelId="{F2078413-0636-4529-AC93-26FC477FFA3B}" type="pres">
      <dgm:prSet presAssocID="{FF885CB7-9F78-491D-B0B7-F4B1D4D5AE4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616A7-21FA-4606-8E46-B295275557E3}" type="pres">
      <dgm:prSet presAssocID="{BB5E8C7E-5FF0-40ED-9F08-D58AED789DFD}" presName="sibTrans" presStyleCnt="0"/>
      <dgm:spPr/>
    </dgm:pt>
    <dgm:pt modelId="{9A0ADB05-6E8C-44D7-AE56-EF774EA38A18}" type="pres">
      <dgm:prSet presAssocID="{47B64730-AED9-4F15-A4F3-3C3A11640D5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2E223-4372-4B9F-9C16-4D6E7AD9A45D}" type="pres">
      <dgm:prSet presAssocID="{6786579C-6368-4B7A-A286-C6E7EE52E89E}" presName="sibTrans" presStyleCnt="0"/>
      <dgm:spPr/>
    </dgm:pt>
    <dgm:pt modelId="{0DCC6B17-E667-4E69-8B7F-7DCBBD975CB2}" type="pres">
      <dgm:prSet presAssocID="{16A74467-5B60-40F6-A42A-3CE9CC1C8E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4FE-A028-4DE0-9D18-EAB3B429E1A5}" type="pres">
      <dgm:prSet presAssocID="{126DC937-04CF-4A6F-A50C-A6C907E433AA}" presName="sibTrans" presStyleCnt="0"/>
      <dgm:spPr/>
    </dgm:pt>
    <dgm:pt modelId="{D425D651-0678-4362-BA83-B83AF3C3E33D}" type="pres">
      <dgm:prSet presAssocID="{6B7D2D9A-D1F6-4A36-B2AC-DACA55E9E9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7A951D-1BEF-411A-8B65-786AC097206D}" type="presOf" srcId="{FF885CB7-9F78-491D-B0B7-F4B1D4D5AE42}" destId="{F2078413-0636-4529-AC93-26FC477FFA3B}" srcOrd="0" destOrd="0" presId="urn:microsoft.com/office/officeart/2005/8/layout/hProcess9"/>
    <dgm:cxn modelId="{AA661C9C-052E-4A32-88A0-A358705FA59B}" type="presOf" srcId="{7B5E0DC2-85F7-4898-B608-37358C8A3A5B}" destId="{07485051-9C28-4150-B8A5-0466F1C80ACE}" srcOrd="0" destOrd="0" presId="urn:microsoft.com/office/officeart/2005/8/layout/hProcess9"/>
    <dgm:cxn modelId="{0F8A4FFD-8E36-4C7D-872A-222BE6A69360}" type="presOf" srcId="{47B64730-AED9-4F15-A4F3-3C3A11640D53}" destId="{9A0ADB05-6E8C-44D7-AE56-EF774EA38A18}" srcOrd="0" destOrd="0" presId="urn:microsoft.com/office/officeart/2005/8/layout/hProcess9"/>
    <dgm:cxn modelId="{A0D8560A-66FB-4FEE-A25B-94647B0EED41}" srcId="{7B5E0DC2-85F7-4898-B608-37358C8A3A5B}" destId="{6B7D2D9A-D1F6-4A36-B2AC-DACA55E9E96C}" srcOrd="3" destOrd="0" parTransId="{9434C0A7-6273-43F1-B0F3-E8C9142DC90A}" sibTransId="{E1CDBE9F-6B4F-4621-BB1C-362E319443BB}"/>
    <dgm:cxn modelId="{5E7841AB-E6CD-4AE4-8A68-B644DFF7AA60}" type="presOf" srcId="{6B7D2D9A-D1F6-4A36-B2AC-DACA55E9E96C}" destId="{D425D651-0678-4362-BA83-B83AF3C3E33D}" srcOrd="0" destOrd="0" presId="urn:microsoft.com/office/officeart/2005/8/layout/hProcess9"/>
    <dgm:cxn modelId="{B102BB5E-37D2-4702-839A-E72C0346C362}" srcId="{7B5E0DC2-85F7-4898-B608-37358C8A3A5B}" destId="{47B64730-AED9-4F15-A4F3-3C3A11640D53}" srcOrd="1" destOrd="0" parTransId="{EC2DA4F4-A26C-490F-B6A2-5F5CF1744A86}" sibTransId="{6786579C-6368-4B7A-A286-C6E7EE52E89E}"/>
    <dgm:cxn modelId="{14124358-28FC-4E73-AAEC-31845F0BEF01}" type="presOf" srcId="{16A74467-5B60-40F6-A42A-3CE9CC1C8E2C}" destId="{0DCC6B17-E667-4E69-8B7F-7DCBBD975CB2}" srcOrd="0" destOrd="0" presId="urn:microsoft.com/office/officeart/2005/8/layout/hProcess9"/>
    <dgm:cxn modelId="{32580A16-3DC5-4C4E-8565-308A819C4AD2}" srcId="{7B5E0DC2-85F7-4898-B608-37358C8A3A5B}" destId="{FF885CB7-9F78-491D-B0B7-F4B1D4D5AE42}" srcOrd="0" destOrd="0" parTransId="{33856EAA-813A-4789-8871-967394363914}" sibTransId="{BB5E8C7E-5FF0-40ED-9F08-D58AED789DFD}"/>
    <dgm:cxn modelId="{2FB91CA3-5F23-477F-A2E9-4AE9D641184C}" srcId="{7B5E0DC2-85F7-4898-B608-37358C8A3A5B}" destId="{16A74467-5B60-40F6-A42A-3CE9CC1C8E2C}" srcOrd="2" destOrd="0" parTransId="{07652F54-7542-458A-B261-688B1E88C52F}" sibTransId="{126DC937-04CF-4A6F-A50C-A6C907E433AA}"/>
    <dgm:cxn modelId="{2AEA45ED-67D6-4018-BAE8-A6A3A3859797}" type="presParOf" srcId="{07485051-9C28-4150-B8A5-0466F1C80ACE}" destId="{E074E493-37A9-4D1C-BEFB-324BA0F8DA08}" srcOrd="0" destOrd="0" presId="urn:microsoft.com/office/officeart/2005/8/layout/hProcess9"/>
    <dgm:cxn modelId="{888F6520-2391-4548-BFD5-EF44385EC1EC}" type="presParOf" srcId="{07485051-9C28-4150-B8A5-0466F1C80ACE}" destId="{41C0B3AF-BFEB-4EE6-84BA-FF68BB55A342}" srcOrd="1" destOrd="0" presId="urn:microsoft.com/office/officeart/2005/8/layout/hProcess9"/>
    <dgm:cxn modelId="{0A4A2DF0-4845-4D13-87B0-3ABF8C2C1466}" type="presParOf" srcId="{41C0B3AF-BFEB-4EE6-84BA-FF68BB55A342}" destId="{F2078413-0636-4529-AC93-26FC477FFA3B}" srcOrd="0" destOrd="0" presId="urn:microsoft.com/office/officeart/2005/8/layout/hProcess9"/>
    <dgm:cxn modelId="{A38BC5A5-7BC6-458F-89B6-D5FA176DAE13}" type="presParOf" srcId="{41C0B3AF-BFEB-4EE6-84BA-FF68BB55A342}" destId="{4EB616A7-21FA-4606-8E46-B295275557E3}" srcOrd="1" destOrd="0" presId="urn:microsoft.com/office/officeart/2005/8/layout/hProcess9"/>
    <dgm:cxn modelId="{163BA764-3019-42ED-A157-69A3752C1841}" type="presParOf" srcId="{41C0B3AF-BFEB-4EE6-84BA-FF68BB55A342}" destId="{9A0ADB05-6E8C-44D7-AE56-EF774EA38A18}" srcOrd="2" destOrd="0" presId="urn:microsoft.com/office/officeart/2005/8/layout/hProcess9"/>
    <dgm:cxn modelId="{BB73235A-62E3-4B55-AFC1-BE390B8E7EB4}" type="presParOf" srcId="{41C0B3AF-BFEB-4EE6-84BA-FF68BB55A342}" destId="{D312E223-4372-4B9F-9C16-4D6E7AD9A45D}" srcOrd="3" destOrd="0" presId="urn:microsoft.com/office/officeart/2005/8/layout/hProcess9"/>
    <dgm:cxn modelId="{2624ADCA-D0CB-4A5D-AC63-A2755A5E8A48}" type="presParOf" srcId="{41C0B3AF-BFEB-4EE6-84BA-FF68BB55A342}" destId="{0DCC6B17-E667-4E69-8B7F-7DCBBD975CB2}" srcOrd="4" destOrd="0" presId="urn:microsoft.com/office/officeart/2005/8/layout/hProcess9"/>
    <dgm:cxn modelId="{6F3DECF5-1513-4B3A-8E13-CA450551B18B}" type="presParOf" srcId="{41C0B3AF-BFEB-4EE6-84BA-FF68BB55A342}" destId="{18D474FE-A028-4DE0-9D18-EAB3B429E1A5}" srcOrd="5" destOrd="0" presId="urn:microsoft.com/office/officeart/2005/8/layout/hProcess9"/>
    <dgm:cxn modelId="{61DABF08-A91E-43EB-8B64-D58A44D838F2}" type="presParOf" srcId="{41C0B3AF-BFEB-4EE6-84BA-FF68BB55A342}" destId="{D425D651-0678-4362-BA83-B83AF3C3E33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B5E0DC2-85F7-4898-B608-37358C8A3A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885CB7-9F78-491D-B0B7-F4B1D4D5AE42}">
      <dgm:prSet phldrT="[Text]"/>
      <dgm:spPr/>
      <dgm:t>
        <a:bodyPr/>
        <a:lstStyle/>
        <a:p>
          <a:r>
            <a:rPr lang="en-US" dirty="0" smtClean="0"/>
            <a:t>Client</a:t>
          </a:r>
          <a:endParaRPr lang="en-US" dirty="0"/>
        </a:p>
      </dgm:t>
    </dgm:pt>
    <dgm:pt modelId="{33856EAA-813A-4789-8871-967394363914}" type="parTrans" cxnId="{32580A16-3DC5-4C4E-8565-308A819C4AD2}">
      <dgm:prSet/>
      <dgm:spPr/>
      <dgm:t>
        <a:bodyPr/>
        <a:lstStyle/>
        <a:p>
          <a:endParaRPr lang="en-US"/>
        </a:p>
      </dgm:t>
    </dgm:pt>
    <dgm:pt modelId="{BB5E8C7E-5FF0-40ED-9F08-D58AED789DFD}" type="sibTrans" cxnId="{32580A16-3DC5-4C4E-8565-308A819C4AD2}">
      <dgm:prSet/>
      <dgm:spPr/>
      <dgm:t>
        <a:bodyPr/>
        <a:lstStyle/>
        <a:p>
          <a:endParaRPr lang="en-US"/>
        </a:p>
      </dgm:t>
    </dgm:pt>
    <dgm:pt modelId="{16A74467-5B60-40F6-A42A-3CE9CC1C8E2C}">
      <dgm:prSet phldrT="[Text]"/>
      <dgm:spPr/>
      <dgm:t>
        <a:bodyPr/>
        <a:lstStyle/>
        <a:p>
          <a:r>
            <a:rPr lang="en-US" dirty="0" smtClean="0"/>
            <a:t>LW</a:t>
          </a:r>
          <a:endParaRPr lang="en-US" dirty="0"/>
        </a:p>
      </dgm:t>
    </dgm:pt>
    <dgm:pt modelId="{07652F54-7542-458A-B261-688B1E88C52F}" type="parTrans" cxnId="{2FB91CA3-5F23-477F-A2E9-4AE9D641184C}">
      <dgm:prSet/>
      <dgm:spPr/>
      <dgm:t>
        <a:bodyPr/>
        <a:lstStyle/>
        <a:p>
          <a:endParaRPr lang="en-US"/>
        </a:p>
      </dgm:t>
    </dgm:pt>
    <dgm:pt modelId="{126DC937-04CF-4A6F-A50C-A6C907E433AA}" type="sibTrans" cxnId="{2FB91CA3-5F23-477F-A2E9-4AE9D641184C}">
      <dgm:prSet/>
      <dgm:spPr/>
      <dgm:t>
        <a:bodyPr/>
        <a:lstStyle/>
        <a:p>
          <a:endParaRPr lang="en-US"/>
        </a:p>
      </dgm:t>
    </dgm:pt>
    <dgm:pt modelId="{6B7D2D9A-D1F6-4A36-B2AC-DACA55E9E96C}">
      <dgm:prSet phldrT="[Text]"/>
      <dgm:spPr/>
      <dgm:t>
        <a:bodyPr/>
        <a:lstStyle/>
        <a:p>
          <a:r>
            <a:rPr lang="en-US" dirty="0" smtClean="0"/>
            <a:t>VCSE</a:t>
          </a:r>
          <a:endParaRPr lang="en-US" dirty="0"/>
        </a:p>
      </dgm:t>
    </dgm:pt>
    <dgm:pt modelId="{9434C0A7-6273-43F1-B0F3-E8C9142DC90A}" type="parTrans" cxnId="{A0D8560A-66FB-4FEE-A25B-94647B0EED41}">
      <dgm:prSet/>
      <dgm:spPr/>
      <dgm:t>
        <a:bodyPr/>
        <a:lstStyle/>
        <a:p>
          <a:endParaRPr lang="en-US"/>
        </a:p>
      </dgm:t>
    </dgm:pt>
    <dgm:pt modelId="{E1CDBE9F-6B4F-4621-BB1C-362E319443BB}" type="sibTrans" cxnId="{A0D8560A-66FB-4FEE-A25B-94647B0EED41}">
      <dgm:prSet/>
      <dgm:spPr/>
      <dgm:t>
        <a:bodyPr/>
        <a:lstStyle/>
        <a:p>
          <a:endParaRPr lang="en-US"/>
        </a:p>
      </dgm:t>
    </dgm:pt>
    <dgm:pt modelId="{47B64730-AED9-4F15-A4F3-3C3A11640D53}">
      <dgm:prSet/>
      <dgm:spPr/>
      <dgm:t>
        <a:bodyPr/>
        <a:lstStyle/>
        <a:p>
          <a:endParaRPr lang="en-US"/>
        </a:p>
      </dgm:t>
    </dgm:pt>
    <dgm:pt modelId="{EC2DA4F4-A26C-490F-B6A2-5F5CF1744A86}" type="parTrans" cxnId="{B102BB5E-37D2-4702-839A-E72C0346C362}">
      <dgm:prSet/>
      <dgm:spPr/>
      <dgm:t>
        <a:bodyPr/>
        <a:lstStyle/>
        <a:p>
          <a:endParaRPr lang="en-US"/>
        </a:p>
      </dgm:t>
    </dgm:pt>
    <dgm:pt modelId="{6786579C-6368-4B7A-A286-C6E7EE52E89E}" type="sibTrans" cxnId="{B102BB5E-37D2-4702-839A-E72C0346C362}">
      <dgm:prSet/>
      <dgm:spPr/>
      <dgm:t>
        <a:bodyPr/>
        <a:lstStyle/>
        <a:p>
          <a:endParaRPr lang="en-US"/>
        </a:p>
      </dgm:t>
    </dgm:pt>
    <dgm:pt modelId="{07485051-9C28-4150-B8A5-0466F1C80ACE}" type="pres">
      <dgm:prSet presAssocID="{7B5E0DC2-85F7-4898-B608-37358C8A3A5B}" presName="CompostProcess" presStyleCnt="0">
        <dgm:presLayoutVars>
          <dgm:dir/>
          <dgm:resizeHandles val="exact"/>
        </dgm:presLayoutVars>
      </dgm:prSet>
      <dgm:spPr/>
    </dgm:pt>
    <dgm:pt modelId="{E074E493-37A9-4D1C-BEFB-324BA0F8DA08}" type="pres">
      <dgm:prSet presAssocID="{7B5E0DC2-85F7-4898-B608-37358C8A3A5B}" presName="arrow" presStyleLbl="bgShp" presStyleIdx="0" presStyleCnt="1" custLinFactNeighborX="29804" custLinFactNeighborY="-7754"/>
      <dgm:spPr>
        <a:solidFill>
          <a:schemeClr val="accent1">
            <a:tint val="40000"/>
            <a:hueOff val="0"/>
            <a:satOff val="0"/>
            <a:lumOff val="0"/>
            <a:alpha val="50000"/>
          </a:schemeClr>
        </a:solidFill>
        <a:ln w="212725">
          <a:solidFill>
            <a:schemeClr val="accent2">
              <a:lumMod val="50000"/>
            </a:schemeClr>
          </a:solidFill>
        </a:ln>
        <a:effectLst>
          <a:softEdge rad="127000"/>
        </a:effectLst>
      </dgm:spPr>
    </dgm:pt>
    <dgm:pt modelId="{41C0B3AF-BFEB-4EE6-84BA-FF68BB55A342}" type="pres">
      <dgm:prSet presAssocID="{7B5E0DC2-85F7-4898-B608-37358C8A3A5B}" presName="linearProcess" presStyleCnt="0"/>
      <dgm:spPr/>
    </dgm:pt>
    <dgm:pt modelId="{F2078413-0636-4529-AC93-26FC477FFA3B}" type="pres">
      <dgm:prSet presAssocID="{FF885CB7-9F78-491D-B0B7-F4B1D4D5AE4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616A7-21FA-4606-8E46-B295275557E3}" type="pres">
      <dgm:prSet presAssocID="{BB5E8C7E-5FF0-40ED-9F08-D58AED789DFD}" presName="sibTrans" presStyleCnt="0"/>
      <dgm:spPr/>
    </dgm:pt>
    <dgm:pt modelId="{9A0ADB05-6E8C-44D7-AE56-EF774EA38A18}" type="pres">
      <dgm:prSet presAssocID="{47B64730-AED9-4F15-A4F3-3C3A11640D5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2E223-4372-4B9F-9C16-4D6E7AD9A45D}" type="pres">
      <dgm:prSet presAssocID="{6786579C-6368-4B7A-A286-C6E7EE52E89E}" presName="sibTrans" presStyleCnt="0"/>
      <dgm:spPr/>
    </dgm:pt>
    <dgm:pt modelId="{0DCC6B17-E667-4E69-8B7F-7DCBBD975CB2}" type="pres">
      <dgm:prSet presAssocID="{16A74467-5B60-40F6-A42A-3CE9CC1C8E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4FE-A028-4DE0-9D18-EAB3B429E1A5}" type="pres">
      <dgm:prSet presAssocID="{126DC937-04CF-4A6F-A50C-A6C907E433AA}" presName="sibTrans" presStyleCnt="0"/>
      <dgm:spPr/>
    </dgm:pt>
    <dgm:pt modelId="{D425D651-0678-4362-BA83-B83AF3C3E33D}" type="pres">
      <dgm:prSet presAssocID="{6B7D2D9A-D1F6-4A36-B2AC-DACA55E9E9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7A951D-1BEF-411A-8B65-786AC097206D}" type="presOf" srcId="{FF885CB7-9F78-491D-B0B7-F4B1D4D5AE42}" destId="{F2078413-0636-4529-AC93-26FC477FFA3B}" srcOrd="0" destOrd="0" presId="urn:microsoft.com/office/officeart/2005/8/layout/hProcess9"/>
    <dgm:cxn modelId="{AA661C9C-052E-4A32-88A0-A358705FA59B}" type="presOf" srcId="{7B5E0DC2-85F7-4898-B608-37358C8A3A5B}" destId="{07485051-9C28-4150-B8A5-0466F1C80ACE}" srcOrd="0" destOrd="0" presId="urn:microsoft.com/office/officeart/2005/8/layout/hProcess9"/>
    <dgm:cxn modelId="{0F8A4FFD-8E36-4C7D-872A-222BE6A69360}" type="presOf" srcId="{47B64730-AED9-4F15-A4F3-3C3A11640D53}" destId="{9A0ADB05-6E8C-44D7-AE56-EF774EA38A18}" srcOrd="0" destOrd="0" presId="urn:microsoft.com/office/officeart/2005/8/layout/hProcess9"/>
    <dgm:cxn modelId="{A0D8560A-66FB-4FEE-A25B-94647B0EED41}" srcId="{7B5E0DC2-85F7-4898-B608-37358C8A3A5B}" destId="{6B7D2D9A-D1F6-4A36-B2AC-DACA55E9E96C}" srcOrd="3" destOrd="0" parTransId="{9434C0A7-6273-43F1-B0F3-E8C9142DC90A}" sibTransId="{E1CDBE9F-6B4F-4621-BB1C-362E319443BB}"/>
    <dgm:cxn modelId="{5E7841AB-E6CD-4AE4-8A68-B644DFF7AA60}" type="presOf" srcId="{6B7D2D9A-D1F6-4A36-B2AC-DACA55E9E96C}" destId="{D425D651-0678-4362-BA83-B83AF3C3E33D}" srcOrd="0" destOrd="0" presId="urn:microsoft.com/office/officeart/2005/8/layout/hProcess9"/>
    <dgm:cxn modelId="{B102BB5E-37D2-4702-839A-E72C0346C362}" srcId="{7B5E0DC2-85F7-4898-B608-37358C8A3A5B}" destId="{47B64730-AED9-4F15-A4F3-3C3A11640D53}" srcOrd="1" destOrd="0" parTransId="{EC2DA4F4-A26C-490F-B6A2-5F5CF1744A86}" sibTransId="{6786579C-6368-4B7A-A286-C6E7EE52E89E}"/>
    <dgm:cxn modelId="{14124358-28FC-4E73-AAEC-31845F0BEF01}" type="presOf" srcId="{16A74467-5B60-40F6-A42A-3CE9CC1C8E2C}" destId="{0DCC6B17-E667-4E69-8B7F-7DCBBD975CB2}" srcOrd="0" destOrd="0" presId="urn:microsoft.com/office/officeart/2005/8/layout/hProcess9"/>
    <dgm:cxn modelId="{32580A16-3DC5-4C4E-8565-308A819C4AD2}" srcId="{7B5E0DC2-85F7-4898-B608-37358C8A3A5B}" destId="{FF885CB7-9F78-491D-B0B7-F4B1D4D5AE42}" srcOrd="0" destOrd="0" parTransId="{33856EAA-813A-4789-8871-967394363914}" sibTransId="{BB5E8C7E-5FF0-40ED-9F08-D58AED789DFD}"/>
    <dgm:cxn modelId="{2FB91CA3-5F23-477F-A2E9-4AE9D641184C}" srcId="{7B5E0DC2-85F7-4898-B608-37358C8A3A5B}" destId="{16A74467-5B60-40F6-A42A-3CE9CC1C8E2C}" srcOrd="2" destOrd="0" parTransId="{07652F54-7542-458A-B261-688B1E88C52F}" sibTransId="{126DC937-04CF-4A6F-A50C-A6C907E433AA}"/>
    <dgm:cxn modelId="{2AEA45ED-67D6-4018-BAE8-A6A3A3859797}" type="presParOf" srcId="{07485051-9C28-4150-B8A5-0466F1C80ACE}" destId="{E074E493-37A9-4D1C-BEFB-324BA0F8DA08}" srcOrd="0" destOrd="0" presId="urn:microsoft.com/office/officeart/2005/8/layout/hProcess9"/>
    <dgm:cxn modelId="{888F6520-2391-4548-BFD5-EF44385EC1EC}" type="presParOf" srcId="{07485051-9C28-4150-B8A5-0466F1C80ACE}" destId="{41C0B3AF-BFEB-4EE6-84BA-FF68BB55A342}" srcOrd="1" destOrd="0" presId="urn:microsoft.com/office/officeart/2005/8/layout/hProcess9"/>
    <dgm:cxn modelId="{0A4A2DF0-4845-4D13-87B0-3ABF8C2C1466}" type="presParOf" srcId="{41C0B3AF-BFEB-4EE6-84BA-FF68BB55A342}" destId="{F2078413-0636-4529-AC93-26FC477FFA3B}" srcOrd="0" destOrd="0" presId="urn:microsoft.com/office/officeart/2005/8/layout/hProcess9"/>
    <dgm:cxn modelId="{A38BC5A5-7BC6-458F-89B6-D5FA176DAE13}" type="presParOf" srcId="{41C0B3AF-BFEB-4EE6-84BA-FF68BB55A342}" destId="{4EB616A7-21FA-4606-8E46-B295275557E3}" srcOrd="1" destOrd="0" presId="urn:microsoft.com/office/officeart/2005/8/layout/hProcess9"/>
    <dgm:cxn modelId="{163BA764-3019-42ED-A157-69A3752C1841}" type="presParOf" srcId="{41C0B3AF-BFEB-4EE6-84BA-FF68BB55A342}" destId="{9A0ADB05-6E8C-44D7-AE56-EF774EA38A18}" srcOrd="2" destOrd="0" presId="urn:microsoft.com/office/officeart/2005/8/layout/hProcess9"/>
    <dgm:cxn modelId="{BB73235A-62E3-4B55-AFC1-BE390B8E7EB4}" type="presParOf" srcId="{41C0B3AF-BFEB-4EE6-84BA-FF68BB55A342}" destId="{D312E223-4372-4B9F-9C16-4D6E7AD9A45D}" srcOrd="3" destOrd="0" presId="urn:microsoft.com/office/officeart/2005/8/layout/hProcess9"/>
    <dgm:cxn modelId="{2624ADCA-D0CB-4A5D-AC63-A2755A5E8A48}" type="presParOf" srcId="{41C0B3AF-BFEB-4EE6-84BA-FF68BB55A342}" destId="{0DCC6B17-E667-4E69-8B7F-7DCBBD975CB2}" srcOrd="4" destOrd="0" presId="urn:microsoft.com/office/officeart/2005/8/layout/hProcess9"/>
    <dgm:cxn modelId="{6F3DECF5-1513-4B3A-8E13-CA450551B18B}" type="presParOf" srcId="{41C0B3AF-BFEB-4EE6-84BA-FF68BB55A342}" destId="{18D474FE-A028-4DE0-9D18-EAB3B429E1A5}" srcOrd="5" destOrd="0" presId="urn:microsoft.com/office/officeart/2005/8/layout/hProcess9"/>
    <dgm:cxn modelId="{61DABF08-A91E-43EB-8B64-D58A44D838F2}" type="presParOf" srcId="{41C0B3AF-BFEB-4EE6-84BA-FF68BB55A342}" destId="{D425D651-0678-4362-BA83-B83AF3C3E33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B5E0DC2-85F7-4898-B608-37358C8A3A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885CB7-9F78-491D-B0B7-F4B1D4D5AE42}">
      <dgm:prSet phldrT="[Text]"/>
      <dgm:spPr/>
      <dgm:t>
        <a:bodyPr/>
        <a:lstStyle/>
        <a:p>
          <a:r>
            <a:rPr lang="en-US" dirty="0" smtClean="0"/>
            <a:t>Client</a:t>
          </a:r>
          <a:endParaRPr lang="en-US" dirty="0"/>
        </a:p>
      </dgm:t>
    </dgm:pt>
    <dgm:pt modelId="{33856EAA-813A-4789-8871-967394363914}" type="parTrans" cxnId="{32580A16-3DC5-4C4E-8565-308A819C4AD2}">
      <dgm:prSet/>
      <dgm:spPr/>
      <dgm:t>
        <a:bodyPr/>
        <a:lstStyle/>
        <a:p>
          <a:endParaRPr lang="en-US"/>
        </a:p>
      </dgm:t>
    </dgm:pt>
    <dgm:pt modelId="{BB5E8C7E-5FF0-40ED-9F08-D58AED789DFD}" type="sibTrans" cxnId="{32580A16-3DC5-4C4E-8565-308A819C4AD2}">
      <dgm:prSet/>
      <dgm:spPr/>
      <dgm:t>
        <a:bodyPr/>
        <a:lstStyle/>
        <a:p>
          <a:endParaRPr lang="en-US"/>
        </a:p>
      </dgm:t>
    </dgm:pt>
    <dgm:pt modelId="{16A74467-5B60-40F6-A42A-3CE9CC1C8E2C}">
      <dgm:prSet phldrT="[Text]"/>
      <dgm:spPr/>
      <dgm:t>
        <a:bodyPr/>
        <a:lstStyle/>
        <a:p>
          <a:r>
            <a:rPr lang="en-US" dirty="0" smtClean="0"/>
            <a:t>LW</a:t>
          </a:r>
          <a:endParaRPr lang="en-US" dirty="0"/>
        </a:p>
      </dgm:t>
    </dgm:pt>
    <dgm:pt modelId="{07652F54-7542-458A-B261-688B1E88C52F}" type="parTrans" cxnId="{2FB91CA3-5F23-477F-A2E9-4AE9D641184C}">
      <dgm:prSet/>
      <dgm:spPr/>
      <dgm:t>
        <a:bodyPr/>
        <a:lstStyle/>
        <a:p>
          <a:endParaRPr lang="en-US"/>
        </a:p>
      </dgm:t>
    </dgm:pt>
    <dgm:pt modelId="{126DC937-04CF-4A6F-A50C-A6C907E433AA}" type="sibTrans" cxnId="{2FB91CA3-5F23-477F-A2E9-4AE9D641184C}">
      <dgm:prSet/>
      <dgm:spPr/>
      <dgm:t>
        <a:bodyPr/>
        <a:lstStyle/>
        <a:p>
          <a:endParaRPr lang="en-US"/>
        </a:p>
      </dgm:t>
    </dgm:pt>
    <dgm:pt modelId="{6B7D2D9A-D1F6-4A36-B2AC-DACA55E9E96C}">
      <dgm:prSet phldrT="[Text]"/>
      <dgm:spPr/>
      <dgm:t>
        <a:bodyPr/>
        <a:lstStyle/>
        <a:p>
          <a:r>
            <a:rPr lang="en-US" dirty="0" smtClean="0"/>
            <a:t>VCSE</a:t>
          </a:r>
          <a:endParaRPr lang="en-US" dirty="0"/>
        </a:p>
      </dgm:t>
    </dgm:pt>
    <dgm:pt modelId="{9434C0A7-6273-43F1-B0F3-E8C9142DC90A}" type="parTrans" cxnId="{A0D8560A-66FB-4FEE-A25B-94647B0EED41}">
      <dgm:prSet/>
      <dgm:spPr/>
      <dgm:t>
        <a:bodyPr/>
        <a:lstStyle/>
        <a:p>
          <a:endParaRPr lang="en-US"/>
        </a:p>
      </dgm:t>
    </dgm:pt>
    <dgm:pt modelId="{E1CDBE9F-6B4F-4621-BB1C-362E319443BB}" type="sibTrans" cxnId="{A0D8560A-66FB-4FEE-A25B-94647B0EED41}">
      <dgm:prSet/>
      <dgm:spPr/>
      <dgm:t>
        <a:bodyPr/>
        <a:lstStyle/>
        <a:p>
          <a:endParaRPr lang="en-US"/>
        </a:p>
      </dgm:t>
    </dgm:pt>
    <dgm:pt modelId="{47B64730-AED9-4F15-A4F3-3C3A11640D53}">
      <dgm:prSet/>
      <dgm:spPr/>
      <dgm:t>
        <a:bodyPr/>
        <a:lstStyle/>
        <a:p>
          <a:endParaRPr lang="en-US"/>
        </a:p>
      </dgm:t>
    </dgm:pt>
    <dgm:pt modelId="{EC2DA4F4-A26C-490F-B6A2-5F5CF1744A86}" type="parTrans" cxnId="{B102BB5E-37D2-4702-839A-E72C0346C362}">
      <dgm:prSet/>
      <dgm:spPr/>
      <dgm:t>
        <a:bodyPr/>
        <a:lstStyle/>
        <a:p>
          <a:endParaRPr lang="en-US"/>
        </a:p>
      </dgm:t>
    </dgm:pt>
    <dgm:pt modelId="{6786579C-6368-4B7A-A286-C6E7EE52E89E}" type="sibTrans" cxnId="{B102BB5E-37D2-4702-839A-E72C0346C362}">
      <dgm:prSet/>
      <dgm:spPr/>
      <dgm:t>
        <a:bodyPr/>
        <a:lstStyle/>
        <a:p>
          <a:endParaRPr lang="en-US"/>
        </a:p>
      </dgm:t>
    </dgm:pt>
    <dgm:pt modelId="{07485051-9C28-4150-B8A5-0466F1C80ACE}" type="pres">
      <dgm:prSet presAssocID="{7B5E0DC2-85F7-4898-B608-37358C8A3A5B}" presName="CompostProcess" presStyleCnt="0">
        <dgm:presLayoutVars>
          <dgm:dir/>
          <dgm:resizeHandles val="exact"/>
        </dgm:presLayoutVars>
      </dgm:prSet>
      <dgm:spPr/>
    </dgm:pt>
    <dgm:pt modelId="{E074E493-37A9-4D1C-BEFB-324BA0F8DA08}" type="pres">
      <dgm:prSet presAssocID="{7B5E0DC2-85F7-4898-B608-37358C8A3A5B}" presName="arrow" presStyleLbl="bgShp" presStyleIdx="0" presStyleCnt="1"/>
      <dgm:spPr>
        <a:solidFill>
          <a:schemeClr val="accent1">
            <a:tint val="40000"/>
            <a:hueOff val="0"/>
            <a:satOff val="0"/>
            <a:lumOff val="0"/>
            <a:alpha val="50000"/>
          </a:schemeClr>
        </a:solidFill>
        <a:ln>
          <a:noFill/>
        </a:ln>
        <a:effectLst>
          <a:softEdge rad="127000"/>
        </a:effectLst>
      </dgm:spPr>
    </dgm:pt>
    <dgm:pt modelId="{41C0B3AF-BFEB-4EE6-84BA-FF68BB55A342}" type="pres">
      <dgm:prSet presAssocID="{7B5E0DC2-85F7-4898-B608-37358C8A3A5B}" presName="linearProcess" presStyleCnt="0"/>
      <dgm:spPr/>
    </dgm:pt>
    <dgm:pt modelId="{F2078413-0636-4529-AC93-26FC477FFA3B}" type="pres">
      <dgm:prSet presAssocID="{FF885CB7-9F78-491D-B0B7-F4B1D4D5AE4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616A7-21FA-4606-8E46-B295275557E3}" type="pres">
      <dgm:prSet presAssocID="{BB5E8C7E-5FF0-40ED-9F08-D58AED789DFD}" presName="sibTrans" presStyleCnt="0"/>
      <dgm:spPr/>
    </dgm:pt>
    <dgm:pt modelId="{9A0ADB05-6E8C-44D7-AE56-EF774EA38A18}" type="pres">
      <dgm:prSet presAssocID="{47B64730-AED9-4F15-A4F3-3C3A11640D5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2E223-4372-4B9F-9C16-4D6E7AD9A45D}" type="pres">
      <dgm:prSet presAssocID="{6786579C-6368-4B7A-A286-C6E7EE52E89E}" presName="sibTrans" presStyleCnt="0"/>
      <dgm:spPr/>
    </dgm:pt>
    <dgm:pt modelId="{0DCC6B17-E667-4E69-8B7F-7DCBBD975CB2}" type="pres">
      <dgm:prSet presAssocID="{16A74467-5B60-40F6-A42A-3CE9CC1C8E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4FE-A028-4DE0-9D18-EAB3B429E1A5}" type="pres">
      <dgm:prSet presAssocID="{126DC937-04CF-4A6F-A50C-A6C907E433AA}" presName="sibTrans" presStyleCnt="0"/>
      <dgm:spPr/>
    </dgm:pt>
    <dgm:pt modelId="{D425D651-0678-4362-BA83-B83AF3C3E33D}" type="pres">
      <dgm:prSet presAssocID="{6B7D2D9A-D1F6-4A36-B2AC-DACA55E9E9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7A951D-1BEF-411A-8B65-786AC097206D}" type="presOf" srcId="{FF885CB7-9F78-491D-B0B7-F4B1D4D5AE42}" destId="{F2078413-0636-4529-AC93-26FC477FFA3B}" srcOrd="0" destOrd="0" presId="urn:microsoft.com/office/officeart/2005/8/layout/hProcess9"/>
    <dgm:cxn modelId="{AA661C9C-052E-4A32-88A0-A358705FA59B}" type="presOf" srcId="{7B5E0DC2-85F7-4898-B608-37358C8A3A5B}" destId="{07485051-9C28-4150-B8A5-0466F1C80ACE}" srcOrd="0" destOrd="0" presId="urn:microsoft.com/office/officeart/2005/8/layout/hProcess9"/>
    <dgm:cxn modelId="{0F8A4FFD-8E36-4C7D-872A-222BE6A69360}" type="presOf" srcId="{47B64730-AED9-4F15-A4F3-3C3A11640D53}" destId="{9A0ADB05-6E8C-44D7-AE56-EF774EA38A18}" srcOrd="0" destOrd="0" presId="urn:microsoft.com/office/officeart/2005/8/layout/hProcess9"/>
    <dgm:cxn modelId="{A0D8560A-66FB-4FEE-A25B-94647B0EED41}" srcId="{7B5E0DC2-85F7-4898-B608-37358C8A3A5B}" destId="{6B7D2D9A-D1F6-4A36-B2AC-DACA55E9E96C}" srcOrd="3" destOrd="0" parTransId="{9434C0A7-6273-43F1-B0F3-E8C9142DC90A}" sibTransId="{E1CDBE9F-6B4F-4621-BB1C-362E319443BB}"/>
    <dgm:cxn modelId="{5E7841AB-E6CD-4AE4-8A68-B644DFF7AA60}" type="presOf" srcId="{6B7D2D9A-D1F6-4A36-B2AC-DACA55E9E96C}" destId="{D425D651-0678-4362-BA83-B83AF3C3E33D}" srcOrd="0" destOrd="0" presId="urn:microsoft.com/office/officeart/2005/8/layout/hProcess9"/>
    <dgm:cxn modelId="{B102BB5E-37D2-4702-839A-E72C0346C362}" srcId="{7B5E0DC2-85F7-4898-B608-37358C8A3A5B}" destId="{47B64730-AED9-4F15-A4F3-3C3A11640D53}" srcOrd="1" destOrd="0" parTransId="{EC2DA4F4-A26C-490F-B6A2-5F5CF1744A86}" sibTransId="{6786579C-6368-4B7A-A286-C6E7EE52E89E}"/>
    <dgm:cxn modelId="{14124358-28FC-4E73-AAEC-31845F0BEF01}" type="presOf" srcId="{16A74467-5B60-40F6-A42A-3CE9CC1C8E2C}" destId="{0DCC6B17-E667-4E69-8B7F-7DCBBD975CB2}" srcOrd="0" destOrd="0" presId="urn:microsoft.com/office/officeart/2005/8/layout/hProcess9"/>
    <dgm:cxn modelId="{32580A16-3DC5-4C4E-8565-308A819C4AD2}" srcId="{7B5E0DC2-85F7-4898-B608-37358C8A3A5B}" destId="{FF885CB7-9F78-491D-B0B7-F4B1D4D5AE42}" srcOrd="0" destOrd="0" parTransId="{33856EAA-813A-4789-8871-967394363914}" sibTransId="{BB5E8C7E-5FF0-40ED-9F08-D58AED789DFD}"/>
    <dgm:cxn modelId="{2FB91CA3-5F23-477F-A2E9-4AE9D641184C}" srcId="{7B5E0DC2-85F7-4898-B608-37358C8A3A5B}" destId="{16A74467-5B60-40F6-A42A-3CE9CC1C8E2C}" srcOrd="2" destOrd="0" parTransId="{07652F54-7542-458A-B261-688B1E88C52F}" sibTransId="{126DC937-04CF-4A6F-A50C-A6C907E433AA}"/>
    <dgm:cxn modelId="{2AEA45ED-67D6-4018-BAE8-A6A3A3859797}" type="presParOf" srcId="{07485051-9C28-4150-B8A5-0466F1C80ACE}" destId="{E074E493-37A9-4D1C-BEFB-324BA0F8DA08}" srcOrd="0" destOrd="0" presId="urn:microsoft.com/office/officeart/2005/8/layout/hProcess9"/>
    <dgm:cxn modelId="{888F6520-2391-4548-BFD5-EF44385EC1EC}" type="presParOf" srcId="{07485051-9C28-4150-B8A5-0466F1C80ACE}" destId="{41C0B3AF-BFEB-4EE6-84BA-FF68BB55A342}" srcOrd="1" destOrd="0" presId="urn:microsoft.com/office/officeart/2005/8/layout/hProcess9"/>
    <dgm:cxn modelId="{0A4A2DF0-4845-4D13-87B0-3ABF8C2C1466}" type="presParOf" srcId="{41C0B3AF-BFEB-4EE6-84BA-FF68BB55A342}" destId="{F2078413-0636-4529-AC93-26FC477FFA3B}" srcOrd="0" destOrd="0" presId="urn:microsoft.com/office/officeart/2005/8/layout/hProcess9"/>
    <dgm:cxn modelId="{A38BC5A5-7BC6-458F-89B6-D5FA176DAE13}" type="presParOf" srcId="{41C0B3AF-BFEB-4EE6-84BA-FF68BB55A342}" destId="{4EB616A7-21FA-4606-8E46-B295275557E3}" srcOrd="1" destOrd="0" presId="urn:microsoft.com/office/officeart/2005/8/layout/hProcess9"/>
    <dgm:cxn modelId="{163BA764-3019-42ED-A157-69A3752C1841}" type="presParOf" srcId="{41C0B3AF-BFEB-4EE6-84BA-FF68BB55A342}" destId="{9A0ADB05-6E8C-44D7-AE56-EF774EA38A18}" srcOrd="2" destOrd="0" presId="urn:microsoft.com/office/officeart/2005/8/layout/hProcess9"/>
    <dgm:cxn modelId="{BB73235A-62E3-4B55-AFC1-BE390B8E7EB4}" type="presParOf" srcId="{41C0B3AF-BFEB-4EE6-84BA-FF68BB55A342}" destId="{D312E223-4372-4B9F-9C16-4D6E7AD9A45D}" srcOrd="3" destOrd="0" presId="urn:microsoft.com/office/officeart/2005/8/layout/hProcess9"/>
    <dgm:cxn modelId="{2624ADCA-D0CB-4A5D-AC63-A2755A5E8A48}" type="presParOf" srcId="{41C0B3AF-BFEB-4EE6-84BA-FF68BB55A342}" destId="{0DCC6B17-E667-4E69-8B7F-7DCBBD975CB2}" srcOrd="4" destOrd="0" presId="urn:microsoft.com/office/officeart/2005/8/layout/hProcess9"/>
    <dgm:cxn modelId="{6F3DECF5-1513-4B3A-8E13-CA450551B18B}" type="presParOf" srcId="{41C0B3AF-BFEB-4EE6-84BA-FF68BB55A342}" destId="{18D474FE-A028-4DE0-9D18-EAB3B429E1A5}" srcOrd="5" destOrd="0" presId="urn:microsoft.com/office/officeart/2005/8/layout/hProcess9"/>
    <dgm:cxn modelId="{61DABF08-A91E-43EB-8B64-D58A44D838F2}" type="presParOf" srcId="{41C0B3AF-BFEB-4EE6-84BA-FF68BB55A342}" destId="{D425D651-0678-4362-BA83-B83AF3C3E33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B5E0DC2-85F7-4898-B608-37358C8A3A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885CB7-9F78-491D-B0B7-F4B1D4D5AE42}">
      <dgm:prSet phldrT="[Text]"/>
      <dgm:spPr/>
      <dgm:t>
        <a:bodyPr/>
        <a:lstStyle/>
        <a:p>
          <a:r>
            <a:rPr lang="en-US" dirty="0" smtClean="0"/>
            <a:t>Client</a:t>
          </a:r>
          <a:endParaRPr lang="en-US" dirty="0"/>
        </a:p>
      </dgm:t>
    </dgm:pt>
    <dgm:pt modelId="{33856EAA-813A-4789-8871-967394363914}" type="parTrans" cxnId="{32580A16-3DC5-4C4E-8565-308A819C4AD2}">
      <dgm:prSet/>
      <dgm:spPr/>
      <dgm:t>
        <a:bodyPr/>
        <a:lstStyle/>
        <a:p>
          <a:endParaRPr lang="en-US"/>
        </a:p>
      </dgm:t>
    </dgm:pt>
    <dgm:pt modelId="{BB5E8C7E-5FF0-40ED-9F08-D58AED789DFD}" type="sibTrans" cxnId="{32580A16-3DC5-4C4E-8565-308A819C4AD2}">
      <dgm:prSet/>
      <dgm:spPr/>
      <dgm:t>
        <a:bodyPr/>
        <a:lstStyle/>
        <a:p>
          <a:endParaRPr lang="en-US"/>
        </a:p>
      </dgm:t>
    </dgm:pt>
    <dgm:pt modelId="{16A74467-5B60-40F6-A42A-3CE9CC1C8E2C}">
      <dgm:prSet phldrT="[Text]"/>
      <dgm:spPr/>
      <dgm:t>
        <a:bodyPr/>
        <a:lstStyle/>
        <a:p>
          <a:r>
            <a:rPr lang="en-US" dirty="0" smtClean="0"/>
            <a:t>LW</a:t>
          </a:r>
          <a:endParaRPr lang="en-US" dirty="0"/>
        </a:p>
      </dgm:t>
    </dgm:pt>
    <dgm:pt modelId="{07652F54-7542-458A-B261-688B1E88C52F}" type="parTrans" cxnId="{2FB91CA3-5F23-477F-A2E9-4AE9D641184C}">
      <dgm:prSet/>
      <dgm:spPr/>
      <dgm:t>
        <a:bodyPr/>
        <a:lstStyle/>
        <a:p>
          <a:endParaRPr lang="en-US"/>
        </a:p>
      </dgm:t>
    </dgm:pt>
    <dgm:pt modelId="{126DC937-04CF-4A6F-A50C-A6C907E433AA}" type="sibTrans" cxnId="{2FB91CA3-5F23-477F-A2E9-4AE9D641184C}">
      <dgm:prSet/>
      <dgm:spPr/>
      <dgm:t>
        <a:bodyPr/>
        <a:lstStyle/>
        <a:p>
          <a:endParaRPr lang="en-US"/>
        </a:p>
      </dgm:t>
    </dgm:pt>
    <dgm:pt modelId="{6B7D2D9A-D1F6-4A36-B2AC-DACA55E9E96C}">
      <dgm:prSet phldrT="[Text]"/>
      <dgm:spPr/>
      <dgm:t>
        <a:bodyPr/>
        <a:lstStyle/>
        <a:p>
          <a:r>
            <a:rPr lang="en-US" dirty="0" smtClean="0"/>
            <a:t>VCSE</a:t>
          </a:r>
          <a:endParaRPr lang="en-US" dirty="0"/>
        </a:p>
      </dgm:t>
    </dgm:pt>
    <dgm:pt modelId="{9434C0A7-6273-43F1-B0F3-E8C9142DC90A}" type="parTrans" cxnId="{A0D8560A-66FB-4FEE-A25B-94647B0EED41}">
      <dgm:prSet/>
      <dgm:spPr/>
      <dgm:t>
        <a:bodyPr/>
        <a:lstStyle/>
        <a:p>
          <a:endParaRPr lang="en-US"/>
        </a:p>
      </dgm:t>
    </dgm:pt>
    <dgm:pt modelId="{E1CDBE9F-6B4F-4621-BB1C-362E319443BB}" type="sibTrans" cxnId="{A0D8560A-66FB-4FEE-A25B-94647B0EED41}">
      <dgm:prSet/>
      <dgm:spPr/>
      <dgm:t>
        <a:bodyPr/>
        <a:lstStyle/>
        <a:p>
          <a:endParaRPr lang="en-US"/>
        </a:p>
      </dgm:t>
    </dgm:pt>
    <dgm:pt modelId="{47B64730-AED9-4F15-A4F3-3C3A11640D53}">
      <dgm:prSet/>
      <dgm:spPr/>
      <dgm:t>
        <a:bodyPr/>
        <a:lstStyle/>
        <a:p>
          <a:endParaRPr lang="en-US"/>
        </a:p>
      </dgm:t>
    </dgm:pt>
    <dgm:pt modelId="{EC2DA4F4-A26C-490F-B6A2-5F5CF1744A86}" type="parTrans" cxnId="{B102BB5E-37D2-4702-839A-E72C0346C362}">
      <dgm:prSet/>
      <dgm:spPr/>
      <dgm:t>
        <a:bodyPr/>
        <a:lstStyle/>
        <a:p>
          <a:endParaRPr lang="en-US"/>
        </a:p>
      </dgm:t>
    </dgm:pt>
    <dgm:pt modelId="{6786579C-6368-4B7A-A286-C6E7EE52E89E}" type="sibTrans" cxnId="{B102BB5E-37D2-4702-839A-E72C0346C362}">
      <dgm:prSet/>
      <dgm:spPr/>
      <dgm:t>
        <a:bodyPr/>
        <a:lstStyle/>
        <a:p>
          <a:endParaRPr lang="en-US"/>
        </a:p>
      </dgm:t>
    </dgm:pt>
    <dgm:pt modelId="{07485051-9C28-4150-B8A5-0466F1C80ACE}" type="pres">
      <dgm:prSet presAssocID="{7B5E0DC2-85F7-4898-B608-37358C8A3A5B}" presName="CompostProcess" presStyleCnt="0">
        <dgm:presLayoutVars>
          <dgm:dir/>
          <dgm:resizeHandles val="exact"/>
        </dgm:presLayoutVars>
      </dgm:prSet>
      <dgm:spPr/>
    </dgm:pt>
    <dgm:pt modelId="{E074E493-37A9-4D1C-BEFB-324BA0F8DA08}" type="pres">
      <dgm:prSet presAssocID="{7B5E0DC2-85F7-4898-B608-37358C8A3A5B}" presName="arrow" presStyleLbl="bgShp" presStyleIdx="0" presStyleCnt="1"/>
      <dgm:spPr>
        <a:solidFill>
          <a:schemeClr val="accent1">
            <a:tint val="40000"/>
            <a:hueOff val="0"/>
            <a:satOff val="0"/>
            <a:lumOff val="0"/>
            <a:alpha val="0"/>
          </a:schemeClr>
        </a:solidFill>
        <a:ln>
          <a:noFill/>
        </a:ln>
      </dgm:spPr>
    </dgm:pt>
    <dgm:pt modelId="{41C0B3AF-BFEB-4EE6-84BA-FF68BB55A342}" type="pres">
      <dgm:prSet presAssocID="{7B5E0DC2-85F7-4898-B608-37358C8A3A5B}" presName="linearProcess" presStyleCnt="0"/>
      <dgm:spPr/>
    </dgm:pt>
    <dgm:pt modelId="{F2078413-0636-4529-AC93-26FC477FFA3B}" type="pres">
      <dgm:prSet presAssocID="{FF885CB7-9F78-491D-B0B7-F4B1D4D5AE4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616A7-21FA-4606-8E46-B295275557E3}" type="pres">
      <dgm:prSet presAssocID="{BB5E8C7E-5FF0-40ED-9F08-D58AED789DFD}" presName="sibTrans" presStyleCnt="0"/>
      <dgm:spPr/>
    </dgm:pt>
    <dgm:pt modelId="{9A0ADB05-6E8C-44D7-AE56-EF774EA38A18}" type="pres">
      <dgm:prSet presAssocID="{47B64730-AED9-4F15-A4F3-3C3A11640D5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2E223-4372-4B9F-9C16-4D6E7AD9A45D}" type="pres">
      <dgm:prSet presAssocID="{6786579C-6368-4B7A-A286-C6E7EE52E89E}" presName="sibTrans" presStyleCnt="0"/>
      <dgm:spPr/>
    </dgm:pt>
    <dgm:pt modelId="{0DCC6B17-E667-4E69-8B7F-7DCBBD975CB2}" type="pres">
      <dgm:prSet presAssocID="{16A74467-5B60-40F6-A42A-3CE9CC1C8E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4FE-A028-4DE0-9D18-EAB3B429E1A5}" type="pres">
      <dgm:prSet presAssocID="{126DC937-04CF-4A6F-A50C-A6C907E433AA}" presName="sibTrans" presStyleCnt="0"/>
      <dgm:spPr/>
    </dgm:pt>
    <dgm:pt modelId="{D425D651-0678-4362-BA83-B83AF3C3E33D}" type="pres">
      <dgm:prSet presAssocID="{6B7D2D9A-D1F6-4A36-B2AC-DACA55E9E9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7A951D-1BEF-411A-8B65-786AC097206D}" type="presOf" srcId="{FF885CB7-9F78-491D-B0B7-F4B1D4D5AE42}" destId="{F2078413-0636-4529-AC93-26FC477FFA3B}" srcOrd="0" destOrd="0" presId="urn:microsoft.com/office/officeart/2005/8/layout/hProcess9"/>
    <dgm:cxn modelId="{AA661C9C-052E-4A32-88A0-A358705FA59B}" type="presOf" srcId="{7B5E0DC2-85F7-4898-B608-37358C8A3A5B}" destId="{07485051-9C28-4150-B8A5-0466F1C80ACE}" srcOrd="0" destOrd="0" presId="urn:microsoft.com/office/officeart/2005/8/layout/hProcess9"/>
    <dgm:cxn modelId="{0F8A4FFD-8E36-4C7D-872A-222BE6A69360}" type="presOf" srcId="{47B64730-AED9-4F15-A4F3-3C3A11640D53}" destId="{9A0ADB05-6E8C-44D7-AE56-EF774EA38A18}" srcOrd="0" destOrd="0" presId="urn:microsoft.com/office/officeart/2005/8/layout/hProcess9"/>
    <dgm:cxn modelId="{A0D8560A-66FB-4FEE-A25B-94647B0EED41}" srcId="{7B5E0DC2-85F7-4898-B608-37358C8A3A5B}" destId="{6B7D2D9A-D1F6-4A36-B2AC-DACA55E9E96C}" srcOrd="3" destOrd="0" parTransId="{9434C0A7-6273-43F1-B0F3-E8C9142DC90A}" sibTransId="{E1CDBE9F-6B4F-4621-BB1C-362E319443BB}"/>
    <dgm:cxn modelId="{5E7841AB-E6CD-4AE4-8A68-B644DFF7AA60}" type="presOf" srcId="{6B7D2D9A-D1F6-4A36-B2AC-DACA55E9E96C}" destId="{D425D651-0678-4362-BA83-B83AF3C3E33D}" srcOrd="0" destOrd="0" presId="urn:microsoft.com/office/officeart/2005/8/layout/hProcess9"/>
    <dgm:cxn modelId="{B102BB5E-37D2-4702-839A-E72C0346C362}" srcId="{7B5E0DC2-85F7-4898-B608-37358C8A3A5B}" destId="{47B64730-AED9-4F15-A4F3-3C3A11640D53}" srcOrd="1" destOrd="0" parTransId="{EC2DA4F4-A26C-490F-B6A2-5F5CF1744A86}" sibTransId="{6786579C-6368-4B7A-A286-C6E7EE52E89E}"/>
    <dgm:cxn modelId="{14124358-28FC-4E73-AAEC-31845F0BEF01}" type="presOf" srcId="{16A74467-5B60-40F6-A42A-3CE9CC1C8E2C}" destId="{0DCC6B17-E667-4E69-8B7F-7DCBBD975CB2}" srcOrd="0" destOrd="0" presId="urn:microsoft.com/office/officeart/2005/8/layout/hProcess9"/>
    <dgm:cxn modelId="{32580A16-3DC5-4C4E-8565-308A819C4AD2}" srcId="{7B5E0DC2-85F7-4898-B608-37358C8A3A5B}" destId="{FF885CB7-9F78-491D-B0B7-F4B1D4D5AE42}" srcOrd="0" destOrd="0" parTransId="{33856EAA-813A-4789-8871-967394363914}" sibTransId="{BB5E8C7E-5FF0-40ED-9F08-D58AED789DFD}"/>
    <dgm:cxn modelId="{2FB91CA3-5F23-477F-A2E9-4AE9D641184C}" srcId="{7B5E0DC2-85F7-4898-B608-37358C8A3A5B}" destId="{16A74467-5B60-40F6-A42A-3CE9CC1C8E2C}" srcOrd="2" destOrd="0" parTransId="{07652F54-7542-458A-B261-688B1E88C52F}" sibTransId="{126DC937-04CF-4A6F-A50C-A6C907E433AA}"/>
    <dgm:cxn modelId="{2AEA45ED-67D6-4018-BAE8-A6A3A3859797}" type="presParOf" srcId="{07485051-9C28-4150-B8A5-0466F1C80ACE}" destId="{E074E493-37A9-4D1C-BEFB-324BA0F8DA08}" srcOrd="0" destOrd="0" presId="urn:microsoft.com/office/officeart/2005/8/layout/hProcess9"/>
    <dgm:cxn modelId="{888F6520-2391-4548-BFD5-EF44385EC1EC}" type="presParOf" srcId="{07485051-9C28-4150-B8A5-0466F1C80ACE}" destId="{41C0B3AF-BFEB-4EE6-84BA-FF68BB55A342}" srcOrd="1" destOrd="0" presId="urn:microsoft.com/office/officeart/2005/8/layout/hProcess9"/>
    <dgm:cxn modelId="{0A4A2DF0-4845-4D13-87B0-3ABF8C2C1466}" type="presParOf" srcId="{41C0B3AF-BFEB-4EE6-84BA-FF68BB55A342}" destId="{F2078413-0636-4529-AC93-26FC477FFA3B}" srcOrd="0" destOrd="0" presId="urn:microsoft.com/office/officeart/2005/8/layout/hProcess9"/>
    <dgm:cxn modelId="{A38BC5A5-7BC6-458F-89B6-D5FA176DAE13}" type="presParOf" srcId="{41C0B3AF-BFEB-4EE6-84BA-FF68BB55A342}" destId="{4EB616A7-21FA-4606-8E46-B295275557E3}" srcOrd="1" destOrd="0" presId="urn:microsoft.com/office/officeart/2005/8/layout/hProcess9"/>
    <dgm:cxn modelId="{163BA764-3019-42ED-A157-69A3752C1841}" type="presParOf" srcId="{41C0B3AF-BFEB-4EE6-84BA-FF68BB55A342}" destId="{9A0ADB05-6E8C-44D7-AE56-EF774EA38A18}" srcOrd="2" destOrd="0" presId="urn:microsoft.com/office/officeart/2005/8/layout/hProcess9"/>
    <dgm:cxn modelId="{BB73235A-62E3-4B55-AFC1-BE390B8E7EB4}" type="presParOf" srcId="{41C0B3AF-BFEB-4EE6-84BA-FF68BB55A342}" destId="{D312E223-4372-4B9F-9C16-4D6E7AD9A45D}" srcOrd="3" destOrd="0" presId="urn:microsoft.com/office/officeart/2005/8/layout/hProcess9"/>
    <dgm:cxn modelId="{2624ADCA-D0CB-4A5D-AC63-A2755A5E8A48}" type="presParOf" srcId="{41C0B3AF-BFEB-4EE6-84BA-FF68BB55A342}" destId="{0DCC6B17-E667-4E69-8B7F-7DCBBD975CB2}" srcOrd="4" destOrd="0" presId="urn:microsoft.com/office/officeart/2005/8/layout/hProcess9"/>
    <dgm:cxn modelId="{6F3DECF5-1513-4B3A-8E13-CA450551B18B}" type="presParOf" srcId="{41C0B3AF-BFEB-4EE6-84BA-FF68BB55A342}" destId="{18D474FE-A028-4DE0-9D18-EAB3B429E1A5}" srcOrd="5" destOrd="0" presId="urn:microsoft.com/office/officeart/2005/8/layout/hProcess9"/>
    <dgm:cxn modelId="{61DABF08-A91E-43EB-8B64-D58A44D838F2}" type="presParOf" srcId="{41C0B3AF-BFEB-4EE6-84BA-FF68BB55A342}" destId="{D425D651-0678-4362-BA83-B83AF3C3E33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4E493-37A9-4D1C-BEFB-324BA0F8DA08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solidFill>
            <a:schemeClr val="accent2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78413-0636-4529-AC93-26FC477FFA3B}">
      <dsp:nvSpPr>
        <dsp:cNvPr id="0" name=""/>
        <dsp:cNvSpPr/>
      </dsp:nvSpPr>
      <dsp:spPr>
        <a:xfrm>
          <a:off x="248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Client</a:t>
          </a:r>
          <a:endParaRPr lang="en-US" sz="4000" kern="1200" dirty="0"/>
        </a:p>
      </dsp:txBody>
      <dsp:txXfrm>
        <a:off x="90209" y="1715561"/>
        <a:ext cx="1662942" cy="1987544"/>
      </dsp:txXfrm>
    </dsp:sp>
    <dsp:sp modelId="{9A0ADB05-6E8C-44D7-AE56-EF774EA38A18}">
      <dsp:nvSpPr>
        <dsp:cNvPr id="0" name=""/>
        <dsp:cNvSpPr/>
      </dsp:nvSpPr>
      <dsp:spPr>
        <a:xfrm>
          <a:off x="209512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kern="1200"/>
        </a:p>
      </dsp:txBody>
      <dsp:txXfrm>
        <a:off x="2185088" y="1715561"/>
        <a:ext cx="1662942" cy="1987544"/>
      </dsp:txXfrm>
    </dsp:sp>
    <dsp:sp modelId="{0DCC6B17-E667-4E69-8B7F-7DCBBD975CB2}">
      <dsp:nvSpPr>
        <dsp:cNvPr id="0" name=""/>
        <dsp:cNvSpPr/>
      </dsp:nvSpPr>
      <dsp:spPr>
        <a:xfrm>
          <a:off x="419000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LW</a:t>
          </a:r>
          <a:endParaRPr lang="en-US" sz="4000" kern="1200" dirty="0"/>
        </a:p>
      </dsp:txBody>
      <dsp:txXfrm>
        <a:off x="4279968" y="1715561"/>
        <a:ext cx="1662942" cy="1987544"/>
      </dsp:txXfrm>
    </dsp:sp>
    <dsp:sp modelId="{D425D651-0678-4362-BA83-B83AF3C3E33D}">
      <dsp:nvSpPr>
        <dsp:cNvPr id="0" name=""/>
        <dsp:cNvSpPr/>
      </dsp:nvSpPr>
      <dsp:spPr>
        <a:xfrm>
          <a:off x="628488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VCSE</a:t>
          </a:r>
          <a:endParaRPr lang="en-US" sz="4000" kern="1200" dirty="0"/>
        </a:p>
      </dsp:txBody>
      <dsp:txXfrm>
        <a:off x="6374848" y="1715561"/>
        <a:ext cx="1662942" cy="198754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4E493-37A9-4D1C-BEFB-324BA0F8DA08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78413-0636-4529-AC93-26FC477FFA3B}">
      <dsp:nvSpPr>
        <dsp:cNvPr id="0" name=""/>
        <dsp:cNvSpPr/>
      </dsp:nvSpPr>
      <dsp:spPr>
        <a:xfrm>
          <a:off x="248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Client</a:t>
          </a:r>
          <a:endParaRPr lang="en-US" sz="4000" kern="1200" dirty="0"/>
        </a:p>
      </dsp:txBody>
      <dsp:txXfrm>
        <a:off x="90209" y="1715561"/>
        <a:ext cx="1662942" cy="1987544"/>
      </dsp:txXfrm>
    </dsp:sp>
    <dsp:sp modelId="{9A0ADB05-6E8C-44D7-AE56-EF774EA38A18}">
      <dsp:nvSpPr>
        <dsp:cNvPr id="0" name=""/>
        <dsp:cNvSpPr/>
      </dsp:nvSpPr>
      <dsp:spPr>
        <a:xfrm>
          <a:off x="209512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kern="1200"/>
        </a:p>
      </dsp:txBody>
      <dsp:txXfrm>
        <a:off x="2185088" y="1715561"/>
        <a:ext cx="1662942" cy="1987544"/>
      </dsp:txXfrm>
    </dsp:sp>
    <dsp:sp modelId="{0DCC6B17-E667-4E69-8B7F-7DCBBD975CB2}">
      <dsp:nvSpPr>
        <dsp:cNvPr id="0" name=""/>
        <dsp:cNvSpPr/>
      </dsp:nvSpPr>
      <dsp:spPr>
        <a:xfrm>
          <a:off x="419000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LW</a:t>
          </a:r>
          <a:endParaRPr lang="en-US" sz="4000" kern="1200" dirty="0"/>
        </a:p>
      </dsp:txBody>
      <dsp:txXfrm>
        <a:off x="4279968" y="1715561"/>
        <a:ext cx="1662942" cy="1987544"/>
      </dsp:txXfrm>
    </dsp:sp>
    <dsp:sp modelId="{D425D651-0678-4362-BA83-B83AF3C3E33D}">
      <dsp:nvSpPr>
        <dsp:cNvPr id="0" name=""/>
        <dsp:cNvSpPr/>
      </dsp:nvSpPr>
      <dsp:spPr>
        <a:xfrm>
          <a:off x="628488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VCSE</a:t>
          </a:r>
          <a:endParaRPr lang="en-US" sz="4000" kern="1200" dirty="0"/>
        </a:p>
      </dsp:txBody>
      <dsp:txXfrm>
        <a:off x="6374848" y="1715561"/>
        <a:ext cx="1662942" cy="198754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4E493-37A9-4D1C-BEFB-324BA0F8DA08}">
      <dsp:nvSpPr>
        <dsp:cNvPr id="0" name=""/>
        <dsp:cNvSpPr/>
      </dsp:nvSpPr>
      <dsp:spPr>
        <a:xfrm>
          <a:off x="609599" y="0"/>
          <a:ext cx="6908800" cy="5418667"/>
        </a:xfrm>
        <a:prstGeom prst="mathMultiply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78413-0636-4529-AC93-26FC477FFA3B}">
      <dsp:nvSpPr>
        <dsp:cNvPr id="0" name=""/>
        <dsp:cNvSpPr/>
      </dsp:nvSpPr>
      <dsp:spPr>
        <a:xfrm>
          <a:off x="248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Client</a:t>
          </a:r>
          <a:endParaRPr lang="en-US" sz="4000" kern="1200" dirty="0"/>
        </a:p>
      </dsp:txBody>
      <dsp:txXfrm>
        <a:off x="90209" y="1715561"/>
        <a:ext cx="1662942" cy="1987544"/>
      </dsp:txXfrm>
    </dsp:sp>
    <dsp:sp modelId="{9A0ADB05-6E8C-44D7-AE56-EF774EA38A18}">
      <dsp:nvSpPr>
        <dsp:cNvPr id="0" name=""/>
        <dsp:cNvSpPr/>
      </dsp:nvSpPr>
      <dsp:spPr>
        <a:xfrm>
          <a:off x="209512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kern="1200"/>
        </a:p>
      </dsp:txBody>
      <dsp:txXfrm>
        <a:off x="2185088" y="1715561"/>
        <a:ext cx="1662942" cy="1987544"/>
      </dsp:txXfrm>
    </dsp:sp>
    <dsp:sp modelId="{0DCC6B17-E667-4E69-8B7F-7DCBBD975CB2}">
      <dsp:nvSpPr>
        <dsp:cNvPr id="0" name=""/>
        <dsp:cNvSpPr/>
      </dsp:nvSpPr>
      <dsp:spPr>
        <a:xfrm>
          <a:off x="419000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LW</a:t>
          </a:r>
          <a:endParaRPr lang="en-US" sz="4000" kern="1200" dirty="0"/>
        </a:p>
      </dsp:txBody>
      <dsp:txXfrm>
        <a:off x="4279968" y="1715561"/>
        <a:ext cx="1662942" cy="1987544"/>
      </dsp:txXfrm>
    </dsp:sp>
    <dsp:sp modelId="{D425D651-0678-4362-BA83-B83AF3C3E33D}">
      <dsp:nvSpPr>
        <dsp:cNvPr id="0" name=""/>
        <dsp:cNvSpPr/>
      </dsp:nvSpPr>
      <dsp:spPr>
        <a:xfrm>
          <a:off x="628488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VCSE</a:t>
          </a:r>
          <a:endParaRPr lang="en-US" sz="4000" kern="1200" dirty="0"/>
        </a:p>
      </dsp:txBody>
      <dsp:txXfrm>
        <a:off x="6374848" y="1715561"/>
        <a:ext cx="1662942" cy="198754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4E493-37A9-4D1C-BEFB-324BA0F8DA08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78413-0636-4529-AC93-26FC477FFA3B}">
      <dsp:nvSpPr>
        <dsp:cNvPr id="0" name=""/>
        <dsp:cNvSpPr/>
      </dsp:nvSpPr>
      <dsp:spPr>
        <a:xfrm>
          <a:off x="248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Client</a:t>
          </a:r>
          <a:endParaRPr lang="en-US" sz="4000" kern="1200" dirty="0"/>
        </a:p>
      </dsp:txBody>
      <dsp:txXfrm>
        <a:off x="90209" y="1715561"/>
        <a:ext cx="1662942" cy="1987544"/>
      </dsp:txXfrm>
    </dsp:sp>
    <dsp:sp modelId="{9A0ADB05-6E8C-44D7-AE56-EF774EA38A18}">
      <dsp:nvSpPr>
        <dsp:cNvPr id="0" name=""/>
        <dsp:cNvSpPr/>
      </dsp:nvSpPr>
      <dsp:spPr>
        <a:xfrm>
          <a:off x="209512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kern="1200"/>
        </a:p>
      </dsp:txBody>
      <dsp:txXfrm>
        <a:off x="2185088" y="1715561"/>
        <a:ext cx="1662942" cy="1987544"/>
      </dsp:txXfrm>
    </dsp:sp>
    <dsp:sp modelId="{0DCC6B17-E667-4E69-8B7F-7DCBBD975CB2}">
      <dsp:nvSpPr>
        <dsp:cNvPr id="0" name=""/>
        <dsp:cNvSpPr/>
      </dsp:nvSpPr>
      <dsp:spPr>
        <a:xfrm>
          <a:off x="419000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LW</a:t>
          </a:r>
          <a:endParaRPr lang="en-US" sz="4000" kern="1200" dirty="0"/>
        </a:p>
      </dsp:txBody>
      <dsp:txXfrm>
        <a:off x="4279968" y="1715561"/>
        <a:ext cx="1662942" cy="1987544"/>
      </dsp:txXfrm>
    </dsp:sp>
    <dsp:sp modelId="{D425D651-0678-4362-BA83-B83AF3C3E33D}">
      <dsp:nvSpPr>
        <dsp:cNvPr id="0" name=""/>
        <dsp:cNvSpPr/>
      </dsp:nvSpPr>
      <dsp:spPr>
        <a:xfrm>
          <a:off x="628488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VCSE</a:t>
          </a:r>
          <a:endParaRPr lang="en-US" sz="4000" kern="1200" dirty="0"/>
        </a:p>
      </dsp:txBody>
      <dsp:txXfrm>
        <a:off x="6374848" y="1715561"/>
        <a:ext cx="1662942" cy="198754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4E493-37A9-4D1C-BEFB-324BA0F8DA08}">
      <dsp:nvSpPr>
        <dsp:cNvPr id="0" name=""/>
        <dsp:cNvSpPr/>
      </dsp:nvSpPr>
      <dsp:spPr>
        <a:xfrm>
          <a:off x="609599" y="0"/>
          <a:ext cx="6908800" cy="5418667"/>
        </a:xfrm>
        <a:prstGeom prst="mathMultiply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78413-0636-4529-AC93-26FC477FFA3B}">
      <dsp:nvSpPr>
        <dsp:cNvPr id="0" name=""/>
        <dsp:cNvSpPr/>
      </dsp:nvSpPr>
      <dsp:spPr>
        <a:xfrm>
          <a:off x="248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Client</a:t>
          </a:r>
          <a:endParaRPr lang="en-US" sz="4000" kern="1200" dirty="0"/>
        </a:p>
      </dsp:txBody>
      <dsp:txXfrm>
        <a:off x="90209" y="1715561"/>
        <a:ext cx="1662942" cy="1987544"/>
      </dsp:txXfrm>
    </dsp:sp>
    <dsp:sp modelId="{9A0ADB05-6E8C-44D7-AE56-EF774EA38A18}">
      <dsp:nvSpPr>
        <dsp:cNvPr id="0" name=""/>
        <dsp:cNvSpPr/>
      </dsp:nvSpPr>
      <dsp:spPr>
        <a:xfrm>
          <a:off x="209512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kern="1200"/>
        </a:p>
      </dsp:txBody>
      <dsp:txXfrm>
        <a:off x="2185088" y="1715561"/>
        <a:ext cx="1662942" cy="1987544"/>
      </dsp:txXfrm>
    </dsp:sp>
    <dsp:sp modelId="{0DCC6B17-E667-4E69-8B7F-7DCBBD975CB2}">
      <dsp:nvSpPr>
        <dsp:cNvPr id="0" name=""/>
        <dsp:cNvSpPr/>
      </dsp:nvSpPr>
      <dsp:spPr>
        <a:xfrm>
          <a:off x="419000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LW</a:t>
          </a:r>
          <a:endParaRPr lang="en-US" sz="4000" kern="1200" dirty="0"/>
        </a:p>
      </dsp:txBody>
      <dsp:txXfrm>
        <a:off x="4279968" y="1715561"/>
        <a:ext cx="1662942" cy="1987544"/>
      </dsp:txXfrm>
    </dsp:sp>
    <dsp:sp modelId="{D425D651-0678-4362-BA83-B83AF3C3E33D}">
      <dsp:nvSpPr>
        <dsp:cNvPr id="0" name=""/>
        <dsp:cNvSpPr/>
      </dsp:nvSpPr>
      <dsp:spPr>
        <a:xfrm>
          <a:off x="628488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VCSE</a:t>
          </a:r>
          <a:endParaRPr lang="en-US" sz="4000" kern="1200" dirty="0"/>
        </a:p>
      </dsp:txBody>
      <dsp:txXfrm>
        <a:off x="6374848" y="1715561"/>
        <a:ext cx="1662942" cy="198754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4E493-37A9-4D1C-BEFB-324BA0F8DA08}">
      <dsp:nvSpPr>
        <dsp:cNvPr id="0" name=""/>
        <dsp:cNvSpPr/>
      </dsp:nvSpPr>
      <dsp:spPr>
        <a:xfrm>
          <a:off x="609599" y="0"/>
          <a:ext cx="6908800" cy="5418667"/>
        </a:xfrm>
        <a:prstGeom prst="mathMultiply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78413-0636-4529-AC93-26FC477FFA3B}">
      <dsp:nvSpPr>
        <dsp:cNvPr id="0" name=""/>
        <dsp:cNvSpPr/>
      </dsp:nvSpPr>
      <dsp:spPr>
        <a:xfrm>
          <a:off x="248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Client</a:t>
          </a:r>
          <a:endParaRPr lang="en-US" sz="4000" kern="1200" dirty="0"/>
        </a:p>
      </dsp:txBody>
      <dsp:txXfrm>
        <a:off x="90209" y="1715561"/>
        <a:ext cx="1662942" cy="1987544"/>
      </dsp:txXfrm>
    </dsp:sp>
    <dsp:sp modelId="{9A0ADB05-6E8C-44D7-AE56-EF774EA38A18}">
      <dsp:nvSpPr>
        <dsp:cNvPr id="0" name=""/>
        <dsp:cNvSpPr/>
      </dsp:nvSpPr>
      <dsp:spPr>
        <a:xfrm>
          <a:off x="209512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kern="1200"/>
        </a:p>
      </dsp:txBody>
      <dsp:txXfrm>
        <a:off x="2185088" y="1715561"/>
        <a:ext cx="1662942" cy="1987544"/>
      </dsp:txXfrm>
    </dsp:sp>
    <dsp:sp modelId="{0DCC6B17-E667-4E69-8B7F-7DCBBD975CB2}">
      <dsp:nvSpPr>
        <dsp:cNvPr id="0" name=""/>
        <dsp:cNvSpPr/>
      </dsp:nvSpPr>
      <dsp:spPr>
        <a:xfrm>
          <a:off x="419000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LW</a:t>
          </a:r>
          <a:endParaRPr lang="en-US" sz="4000" kern="1200" dirty="0"/>
        </a:p>
      </dsp:txBody>
      <dsp:txXfrm>
        <a:off x="4279968" y="1715561"/>
        <a:ext cx="1662942" cy="1987544"/>
      </dsp:txXfrm>
    </dsp:sp>
    <dsp:sp modelId="{D425D651-0678-4362-BA83-B83AF3C3E33D}">
      <dsp:nvSpPr>
        <dsp:cNvPr id="0" name=""/>
        <dsp:cNvSpPr/>
      </dsp:nvSpPr>
      <dsp:spPr>
        <a:xfrm>
          <a:off x="628488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VCSE</a:t>
          </a:r>
          <a:endParaRPr lang="en-US" sz="4000" kern="1200" dirty="0"/>
        </a:p>
      </dsp:txBody>
      <dsp:txXfrm>
        <a:off x="6374848" y="1715561"/>
        <a:ext cx="1662942" cy="198754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4E493-37A9-4D1C-BEFB-324BA0F8DA08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78413-0636-4529-AC93-26FC477FFA3B}">
      <dsp:nvSpPr>
        <dsp:cNvPr id="0" name=""/>
        <dsp:cNvSpPr/>
      </dsp:nvSpPr>
      <dsp:spPr>
        <a:xfrm>
          <a:off x="248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Client</a:t>
          </a:r>
          <a:endParaRPr lang="en-US" sz="4000" kern="1200" dirty="0"/>
        </a:p>
      </dsp:txBody>
      <dsp:txXfrm>
        <a:off x="90209" y="1715561"/>
        <a:ext cx="1662942" cy="1987544"/>
      </dsp:txXfrm>
    </dsp:sp>
    <dsp:sp modelId="{9A0ADB05-6E8C-44D7-AE56-EF774EA38A18}">
      <dsp:nvSpPr>
        <dsp:cNvPr id="0" name=""/>
        <dsp:cNvSpPr/>
      </dsp:nvSpPr>
      <dsp:spPr>
        <a:xfrm>
          <a:off x="209512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kern="1200"/>
        </a:p>
      </dsp:txBody>
      <dsp:txXfrm>
        <a:off x="2185088" y="1715561"/>
        <a:ext cx="1662942" cy="1987544"/>
      </dsp:txXfrm>
    </dsp:sp>
    <dsp:sp modelId="{0DCC6B17-E667-4E69-8B7F-7DCBBD975CB2}">
      <dsp:nvSpPr>
        <dsp:cNvPr id="0" name=""/>
        <dsp:cNvSpPr/>
      </dsp:nvSpPr>
      <dsp:spPr>
        <a:xfrm>
          <a:off x="419000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LW</a:t>
          </a:r>
          <a:endParaRPr lang="en-US" sz="4000" kern="1200" dirty="0"/>
        </a:p>
      </dsp:txBody>
      <dsp:txXfrm>
        <a:off x="4279968" y="1715561"/>
        <a:ext cx="1662942" cy="1987544"/>
      </dsp:txXfrm>
    </dsp:sp>
    <dsp:sp modelId="{D425D651-0678-4362-BA83-B83AF3C3E33D}">
      <dsp:nvSpPr>
        <dsp:cNvPr id="0" name=""/>
        <dsp:cNvSpPr/>
      </dsp:nvSpPr>
      <dsp:spPr>
        <a:xfrm>
          <a:off x="628488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VCSE</a:t>
          </a:r>
          <a:endParaRPr lang="en-US" sz="4000" kern="1200" dirty="0"/>
        </a:p>
      </dsp:txBody>
      <dsp:txXfrm>
        <a:off x="6374848" y="1715561"/>
        <a:ext cx="1662942" cy="198754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4E493-37A9-4D1C-BEFB-324BA0F8DA08}">
      <dsp:nvSpPr>
        <dsp:cNvPr id="0" name=""/>
        <dsp:cNvSpPr/>
      </dsp:nvSpPr>
      <dsp:spPr>
        <a:xfrm>
          <a:off x="609599" y="0"/>
          <a:ext cx="6908800" cy="5418667"/>
        </a:xfrm>
        <a:prstGeom prst="mathMultiply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78413-0636-4529-AC93-26FC477FFA3B}">
      <dsp:nvSpPr>
        <dsp:cNvPr id="0" name=""/>
        <dsp:cNvSpPr/>
      </dsp:nvSpPr>
      <dsp:spPr>
        <a:xfrm>
          <a:off x="248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Client</a:t>
          </a:r>
          <a:endParaRPr lang="en-US" sz="4000" kern="1200" dirty="0"/>
        </a:p>
      </dsp:txBody>
      <dsp:txXfrm>
        <a:off x="90209" y="1715561"/>
        <a:ext cx="1662942" cy="1987544"/>
      </dsp:txXfrm>
    </dsp:sp>
    <dsp:sp modelId="{9A0ADB05-6E8C-44D7-AE56-EF774EA38A18}">
      <dsp:nvSpPr>
        <dsp:cNvPr id="0" name=""/>
        <dsp:cNvSpPr/>
      </dsp:nvSpPr>
      <dsp:spPr>
        <a:xfrm>
          <a:off x="209512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kern="1200"/>
        </a:p>
      </dsp:txBody>
      <dsp:txXfrm>
        <a:off x="2185088" y="1715561"/>
        <a:ext cx="1662942" cy="1987544"/>
      </dsp:txXfrm>
    </dsp:sp>
    <dsp:sp modelId="{0DCC6B17-E667-4E69-8B7F-7DCBBD975CB2}">
      <dsp:nvSpPr>
        <dsp:cNvPr id="0" name=""/>
        <dsp:cNvSpPr/>
      </dsp:nvSpPr>
      <dsp:spPr>
        <a:xfrm>
          <a:off x="419000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LW</a:t>
          </a:r>
          <a:endParaRPr lang="en-US" sz="4000" kern="1200" dirty="0"/>
        </a:p>
      </dsp:txBody>
      <dsp:txXfrm>
        <a:off x="4279968" y="1715561"/>
        <a:ext cx="1662942" cy="1987544"/>
      </dsp:txXfrm>
    </dsp:sp>
    <dsp:sp modelId="{D425D651-0678-4362-BA83-B83AF3C3E33D}">
      <dsp:nvSpPr>
        <dsp:cNvPr id="0" name=""/>
        <dsp:cNvSpPr/>
      </dsp:nvSpPr>
      <dsp:spPr>
        <a:xfrm>
          <a:off x="628488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VCSE</a:t>
          </a:r>
          <a:endParaRPr lang="en-US" sz="4000" kern="1200" dirty="0"/>
        </a:p>
      </dsp:txBody>
      <dsp:txXfrm>
        <a:off x="6374848" y="1715561"/>
        <a:ext cx="1662942" cy="198754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0CD127-42A2-4555-A138-B936563B0273}">
      <dsp:nvSpPr>
        <dsp:cNvPr id="0" name=""/>
        <dsp:cNvSpPr/>
      </dsp:nvSpPr>
      <dsp:spPr>
        <a:xfrm>
          <a:off x="1679786" y="0"/>
          <a:ext cx="1950720" cy="1083733"/>
        </a:xfrm>
        <a:prstGeom prst="roundRect">
          <a:avLst>
            <a:gd name="adj" fmla="val 10000"/>
          </a:avLst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800" kern="1200" dirty="0"/>
        </a:p>
      </dsp:txBody>
      <dsp:txXfrm>
        <a:off x="1711527" y="31741"/>
        <a:ext cx="1887238" cy="1020251"/>
      </dsp:txXfrm>
    </dsp:sp>
    <dsp:sp modelId="{E283F470-A9C4-4D91-AF5E-CDBEF1B2C37D}">
      <dsp:nvSpPr>
        <dsp:cNvPr id="0" name=""/>
        <dsp:cNvSpPr/>
      </dsp:nvSpPr>
      <dsp:spPr>
        <a:xfrm>
          <a:off x="4497493" y="0"/>
          <a:ext cx="1950720" cy="1083733"/>
        </a:xfrm>
        <a:prstGeom prst="roundRect">
          <a:avLst>
            <a:gd name="adj" fmla="val 10000"/>
          </a:avLst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800" kern="1200" dirty="0"/>
        </a:p>
      </dsp:txBody>
      <dsp:txXfrm>
        <a:off x="4529234" y="31741"/>
        <a:ext cx="1887238" cy="1020251"/>
      </dsp:txXfrm>
    </dsp:sp>
    <dsp:sp modelId="{F380B89E-1B11-4476-B518-0BDD54B39AE6}">
      <dsp:nvSpPr>
        <dsp:cNvPr id="0" name=""/>
        <dsp:cNvSpPr/>
      </dsp:nvSpPr>
      <dsp:spPr>
        <a:xfrm>
          <a:off x="3657599" y="4605866"/>
          <a:ext cx="812800" cy="812800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647525-7342-4B6E-8137-A9E18AB11257}">
      <dsp:nvSpPr>
        <dsp:cNvPr id="0" name=""/>
        <dsp:cNvSpPr/>
      </dsp:nvSpPr>
      <dsp:spPr>
        <a:xfrm rot="240000">
          <a:off x="1624855" y="4257573"/>
          <a:ext cx="4878289" cy="3411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531DF5-B860-4745-9234-92CD06BA6904}">
      <dsp:nvSpPr>
        <dsp:cNvPr id="0" name=""/>
        <dsp:cNvSpPr/>
      </dsp:nvSpPr>
      <dsp:spPr>
        <a:xfrm rot="240000">
          <a:off x="4559093" y="3643026"/>
          <a:ext cx="1935893" cy="668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Funding arrangements</a:t>
          </a:r>
          <a:endParaRPr lang="en-US" sz="1700" kern="1200" dirty="0"/>
        </a:p>
      </dsp:txBody>
      <dsp:txXfrm>
        <a:off x="4591729" y="3675662"/>
        <a:ext cx="1870621" cy="603278"/>
      </dsp:txXfrm>
    </dsp:sp>
    <dsp:sp modelId="{C750B0CC-A5AF-424F-B375-BDEC19CFF5A7}">
      <dsp:nvSpPr>
        <dsp:cNvPr id="0" name=""/>
        <dsp:cNvSpPr/>
      </dsp:nvSpPr>
      <dsp:spPr>
        <a:xfrm rot="240000">
          <a:off x="4613280" y="2927762"/>
          <a:ext cx="1935893" cy="668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High staff turnover</a:t>
          </a:r>
          <a:endParaRPr lang="en-US" sz="1700" kern="1200" dirty="0"/>
        </a:p>
      </dsp:txBody>
      <dsp:txXfrm>
        <a:off x="4645916" y="2960398"/>
        <a:ext cx="1870621" cy="603278"/>
      </dsp:txXfrm>
    </dsp:sp>
    <dsp:sp modelId="{D96A9111-D7C8-4368-B36B-2C28E5896629}">
      <dsp:nvSpPr>
        <dsp:cNvPr id="0" name=""/>
        <dsp:cNvSpPr/>
      </dsp:nvSpPr>
      <dsp:spPr>
        <a:xfrm rot="240000">
          <a:off x="4667466" y="2212498"/>
          <a:ext cx="1935893" cy="668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Outputs, targets &amp; caseloads</a:t>
          </a:r>
          <a:endParaRPr lang="en-US" sz="1700" kern="1200" dirty="0"/>
        </a:p>
      </dsp:txBody>
      <dsp:txXfrm>
        <a:off x="4700102" y="2245134"/>
        <a:ext cx="1870621" cy="603278"/>
      </dsp:txXfrm>
    </dsp:sp>
    <dsp:sp modelId="{2428F9CE-A5F9-4F02-A923-89E94D69C46F}">
      <dsp:nvSpPr>
        <dsp:cNvPr id="0" name=""/>
        <dsp:cNvSpPr/>
      </dsp:nvSpPr>
      <dsp:spPr>
        <a:xfrm rot="240000">
          <a:off x="4721653" y="1497234"/>
          <a:ext cx="1935893" cy="668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Differentiated referral </a:t>
          </a:r>
          <a:r>
            <a:rPr lang="en-US" sz="1700" kern="1200" dirty="0" smtClean="0"/>
            <a:t>practices</a:t>
          </a:r>
          <a:endParaRPr lang="en-US" sz="1700" kern="1200" dirty="0"/>
        </a:p>
      </dsp:txBody>
      <dsp:txXfrm>
        <a:off x="4754289" y="1529870"/>
        <a:ext cx="1870621" cy="603278"/>
      </dsp:txXfrm>
    </dsp:sp>
    <dsp:sp modelId="{25F1A864-6CAE-4BA8-968F-6E6A9B7AF7C9}">
      <dsp:nvSpPr>
        <dsp:cNvPr id="0" name=""/>
        <dsp:cNvSpPr/>
      </dsp:nvSpPr>
      <dsp:spPr>
        <a:xfrm rot="240000">
          <a:off x="1741386" y="3447954"/>
          <a:ext cx="1935893" cy="668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Client need</a:t>
          </a:r>
          <a:endParaRPr lang="en-US" sz="1700" kern="1200" dirty="0"/>
        </a:p>
      </dsp:txBody>
      <dsp:txXfrm>
        <a:off x="1774022" y="3480590"/>
        <a:ext cx="1870621" cy="603278"/>
      </dsp:txXfrm>
    </dsp:sp>
    <dsp:sp modelId="{898EF688-7412-4A29-BB0E-E3D21DF63948}">
      <dsp:nvSpPr>
        <dsp:cNvPr id="0" name=""/>
        <dsp:cNvSpPr/>
      </dsp:nvSpPr>
      <dsp:spPr>
        <a:xfrm rot="240000">
          <a:off x="1795573" y="2732690"/>
          <a:ext cx="1935893" cy="668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Link worker subjectivities </a:t>
          </a:r>
          <a:endParaRPr lang="en-US" sz="1700" kern="1200" dirty="0"/>
        </a:p>
      </dsp:txBody>
      <dsp:txXfrm>
        <a:off x="1828209" y="2765326"/>
        <a:ext cx="1870621" cy="603278"/>
      </dsp:txXfrm>
    </dsp:sp>
    <dsp:sp modelId="{58B6ED0B-AE47-4363-BDC8-834D18975958}">
      <dsp:nvSpPr>
        <dsp:cNvPr id="0" name=""/>
        <dsp:cNvSpPr/>
      </dsp:nvSpPr>
      <dsp:spPr>
        <a:xfrm rot="240000">
          <a:off x="1849759" y="2017426"/>
          <a:ext cx="1935893" cy="668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Good primary care engagement</a:t>
          </a:r>
          <a:endParaRPr lang="en-US" sz="1700" kern="1200" dirty="0"/>
        </a:p>
      </dsp:txBody>
      <dsp:txXfrm>
        <a:off x="1882395" y="2050062"/>
        <a:ext cx="1870621" cy="603278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0CD127-42A2-4555-A138-B936563B0273}">
      <dsp:nvSpPr>
        <dsp:cNvPr id="0" name=""/>
        <dsp:cNvSpPr/>
      </dsp:nvSpPr>
      <dsp:spPr>
        <a:xfrm>
          <a:off x="1679786" y="0"/>
          <a:ext cx="1950720" cy="1083733"/>
        </a:xfrm>
        <a:prstGeom prst="roundRect">
          <a:avLst>
            <a:gd name="adj" fmla="val 10000"/>
          </a:avLst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800" kern="1200" dirty="0"/>
        </a:p>
      </dsp:txBody>
      <dsp:txXfrm>
        <a:off x="1711527" y="31741"/>
        <a:ext cx="1887238" cy="1020251"/>
      </dsp:txXfrm>
    </dsp:sp>
    <dsp:sp modelId="{E283F470-A9C4-4D91-AF5E-CDBEF1B2C37D}">
      <dsp:nvSpPr>
        <dsp:cNvPr id="0" name=""/>
        <dsp:cNvSpPr/>
      </dsp:nvSpPr>
      <dsp:spPr>
        <a:xfrm>
          <a:off x="4497493" y="0"/>
          <a:ext cx="1950720" cy="1083733"/>
        </a:xfrm>
        <a:prstGeom prst="roundRect">
          <a:avLst>
            <a:gd name="adj" fmla="val 10000"/>
          </a:avLst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800" kern="1200" dirty="0"/>
        </a:p>
      </dsp:txBody>
      <dsp:txXfrm>
        <a:off x="4529234" y="31741"/>
        <a:ext cx="1887238" cy="1020251"/>
      </dsp:txXfrm>
    </dsp:sp>
    <dsp:sp modelId="{F380B89E-1B11-4476-B518-0BDD54B39AE6}">
      <dsp:nvSpPr>
        <dsp:cNvPr id="0" name=""/>
        <dsp:cNvSpPr/>
      </dsp:nvSpPr>
      <dsp:spPr>
        <a:xfrm>
          <a:off x="3657599" y="4605866"/>
          <a:ext cx="812800" cy="812800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647525-7342-4B6E-8137-A9E18AB11257}">
      <dsp:nvSpPr>
        <dsp:cNvPr id="0" name=""/>
        <dsp:cNvSpPr/>
      </dsp:nvSpPr>
      <dsp:spPr>
        <a:xfrm rot="240000">
          <a:off x="1624855" y="4257573"/>
          <a:ext cx="4878289" cy="3411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531DF5-B860-4745-9234-92CD06BA6904}">
      <dsp:nvSpPr>
        <dsp:cNvPr id="0" name=""/>
        <dsp:cNvSpPr/>
      </dsp:nvSpPr>
      <dsp:spPr>
        <a:xfrm rot="240000">
          <a:off x="4559093" y="3643026"/>
          <a:ext cx="1935893" cy="668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Funding arrangements</a:t>
          </a:r>
          <a:endParaRPr lang="en-US" sz="1700" kern="1200" dirty="0"/>
        </a:p>
      </dsp:txBody>
      <dsp:txXfrm>
        <a:off x="4591729" y="3675662"/>
        <a:ext cx="1870621" cy="603278"/>
      </dsp:txXfrm>
    </dsp:sp>
    <dsp:sp modelId="{C750B0CC-A5AF-424F-B375-BDEC19CFF5A7}">
      <dsp:nvSpPr>
        <dsp:cNvPr id="0" name=""/>
        <dsp:cNvSpPr/>
      </dsp:nvSpPr>
      <dsp:spPr>
        <a:xfrm rot="240000">
          <a:off x="4613280" y="2927762"/>
          <a:ext cx="1935893" cy="668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High staff turnover</a:t>
          </a:r>
          <a:endParaRPr lang="en-US" sz="1700" kern="1200" dirty="0"/>
        </a:p>
      </dsp:txBody>
      <dsp:txXfrm>
        <a:off x="4645916" y="2960398"/>
        <a:ext cx="1870621" cy="603278"/>
      </dsp:txXfrm>
    </dsp:sp>
    <dsp:sp modelId="{D96A9111-D7C8-4368-B36B-2C28E5896629}">
      <dsp:nvSpPr>
        <dsp:cNvPr id="0" name=""/>
        <dsp:cNvSpPr/>
      </dsp:nvSpPr>
      <dsp:spPr>
        <a:xfrm rot="240000">
          <a:off x="4667466" y="2212498"/>
          <a:ext cx="1935893" cy="668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Outputs, targets &amp; caseloads</a:t>
          </a:r>
          <a:endParaRPr lang="en-US" sz="1700" kern="1200" dirty="0"/>
        </a:p>
      </dsp:txBody>
      <dsp:txXfrm>
        <a:off x="4700102" y="2245134"/>
        <a:ext cx="1870621" cy="603278"/>
      </dsp:txXfrm>
    </dsp:sp>
    <dsp:sp modelId="{2428F9CE-A5F9-4F02-A923-89E94D69C46F}">
      <dsp:nvSpPr>
        <dsp:cNvPr id="0" name=""/>
        <dsp:cNvSpPr/>
      </dsp:nvSpPr>
      <dsp:spPr>
        <a:xfrm rot="240000">
          <a:off x="4721653" y="1497234"/>
          <a:ext cx="1935893" cy="668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Differentiated referral practices</a:t>
          </a:r>
          <a:endParaRPr lang="en-US" sz="1700" kern="1200" dirty="0"/>
        </a:p>
      </dsp:txBody>
      <dsp:txXfrm>
        <a:off x="4754289" y="1529870"/>
        <a:ext cx="1870621" cy="603278"/>
      </dsp:txXfrm>
    </dsp:sp>
    <dsp:sp modelId="{25F1A864-6CAE-4BA8-968F-6E6A9B7AF7C9}">
      <dsp:nvSpPr>
        <dsp:cNvPr id="0" name=""/>
        <dsp:cNvSpPr/>
      </dsp:nvSpPr>
      <dsp:spPr>
        <a:xfrm rot="240000">
          <a:off x="1741386" y="3447954"/>
          <a:ext cx="1935893" cy="668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Client need</a:t>
          </a:r>
          <a:endParaRPr lang="en-US" sz="1700" kern="1200" dirty="0"/>
        </a:p>
      </dsp:txBody>
      <dsp:txXfrm>
        <a:off x="1774022" y="3480590"/>
        <a:ext cx="1870621" cy="603278"/>
      </dsp:txXfrm>
    </dsp:sp>
    <dsp:sp modelId="{898EF688-7412-4A29-BB0E-E3D21DF63948}">
      <dsp:nvSpPr>
        <dsp:cNvPr id="0" name=""/>
        <dsp:cNvSpPr/>
      </dsp:nvSpPr>
      <dsp:spPr>
        <a:xfrm rot="240000">
          <a:off x="1795573" y="2732690"/>
          <a:ext cx="1935893" cy="668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Link worker subjectivities </a:t>
          </a:r>
          <a:endParaRPr lang="en-US" sz="1700" kern="1200" dirty="0"/>
        </a:p>
      </dsp:txBody>
      <dsp:txXfrm>
        <a:off x="1828209" y="2765326"/>
        <a:ext cx="1870621" cy="603278"/>
      </dsp:txXfrm>
    </dsp:sp>
    <dsp:sp modelId="{58B6ED0B-AE47-4363-BDC8-834D18975958}">
      <dsp:nvSpPr>
        <dsp:cNvPr id="0" name=""/>
        <dsp:cNvSpPr/>
      </dsp:nvSpPr>
      <dsp:spPr>
        <a:xfrm rot="240000">
          <a:off x="1849759" y="2017426"/>
          <a:ext cx="1935893" cy="668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Good primary care engagement</a:t>
          </a:r>
          <a:endParaRPr lang="en-US" sz="1700" kern="1200" dirty="0"/>
        </a:p>
      </dsp:txBody>
      <dsp:txXfrm>
        <a:off x="1882395" y="2050062"/>
        <a:ext cx="1870621" cy="6032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4E493-37A9-4D1C-BEFB-324BA0F8DA08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solidFill>
            <a:schemeClr val="accent2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78413-0636-4529-AC93-26FC477FFA3B}">
      <dsp:nvSpPr>
        <dsp:cNvPr id="0" name=""/>
        <dsp:cNvSpPr/>
      </dsp:nvSpPr>
      <dsp:spPr>
        <a:xfrm>
          <a:off x="248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Client</a:t>
          </a:r>
          <a:endParaRPr lang="en-US" sz="4000" kern="1200" dirty="0"/>
        </a:p>
      </dsp:txBody>
      <dsp:txXfrm>
        <a:off x="90209" y="1715561"/>
        <a:ext cx="1662942" cy="1987544"/>
      </dsp:txXfrm>
    </dsp:sp>
    <dsp:sp modelId="{9A0ADB05-6E8C-44D7-AE56-EF774EA38A18}">
      <dsp:nvSpPr>
        <dsp:cNvPr id="0" name=""/>
        <dsp:cNvSpPr/>
      </dsp:nvSpPr>
      <dsp:spPr>
        <a:xfrm>
          <a:off x="209512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kern="1200"/>
        </a:p>
      </dsp:txBody>
      <dsp:txXfrm>
        <a:off x="2185088" y="1715561"/>
        <a:ext cx="1662942" cy="1987544"/>
      </dsp:txXfrm>
    </dsp:sp>
    <dsp:sp modelId="{0DCC6B17-E667-4E69-8B7F-7DCBBD975CB2}">
      <dsp:nvSpPr>
        <dsp:cNvPr id="0" name=""/>
        <dsp:cNvSpPr/>
      </dsp:nvSpPr>
      <dsp:spPr>
        <a:xfrm>
          <a:off x="419000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LW</a:t>
          </a:r>
          <a:endParaRPr lang="en-US" sz="4000" kern="1200" dirty="0"/>
        </a:p>
      </dsp:txBody>
      <dsp:txXfrm>
        <a:off x="4279968" y="1715561"/>
        <a:ext cx="1662942" cy="1987544"/>
      </dsp:txXfrm>
    </dsp:sp>
    <dsp:sp modelId="{D425D651-0678-4362-BA83-B83AF3C3E33D}">
      <dsp:nvSpPr>
        <dsp:cNvPr id="0" name=""/>
        <dsp:cNvSpPr/>
      </dsp:nvSpPr>
      <dsp:spPr>
        <a:xfrm>
          <a:off x="628488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VCSE</a:t>
          </a:r>
          <a:endParaRPr lang="en-US" sz="4000" kern="1200" dirty="0"/>
        </a:p>
      </dsp:txBody>
      <dsp:txXfrm>
        <a:off x="6374848" y="1715561"/>
        <a:ext cx="1662942" cy="19875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4E493-37A9-4D1C-BEFB-324BA0F8DA08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solidFill>
            <a:schemeClr val="accent2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78413-0636-4529-AC93-26FC477FFA3B}">
      <dsp:nvSpPr>
        <dsp:cNvPr id="0" name=""/>
        <dsp:cNvSpPr/>
      </dsp:nvSpPr>
      <dsp:spPr>
        <a:xfrm>
          <a:off x="248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Client</a:t>
          </a:r>
          <a:endParaRPr lang="en-US" sz="4000" kern="1200" dirty="0"/>
        </a:p>
      </dsp:txBody>
      <dsp:txXfrm>
        <a:off x="90209" y="1715561"/>
        <a:ext cx="1662942" cy="1987544"/>
      </dsp:txXfrm>
    </dsp:sp>
    <dsp:sp modelId="{9A0ADB05-6E8C-44D7-AE56-EF774EA38A18}">
      <dsp:nvSpPr>
        <dsp:cNvPr id="0" name=""/>
        <dsp:cNvSpPr/>
      </dsp:nvSpPr>
      <dsp:spPr>
        <a:xfrm>
          <a:off x="209512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kern="1200"/>
        </a:p>
      </dsp:txBody>
      <dsp:txXfrm>
        <a:off x="2185088" y="1715561"/>
        <a:ext cx="1662942" cy="1987544"/>
      </dsp:txXfrm>
    </dsp:sp>
    <dsp:sp modelId="{0DCC6B17-E667-4E69-8B7F-7DCBBD975CB2}">
      <dsp:nvSpPr>
        <dsp:cNvPr id="0" name=""/>
        <dsp:cNvSpPr/>
      </dsp:nvSpPr>
      <dsp:spPr>
        <a:xfrm>
          <a:off x="419000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LW</a:t>
          </a:r>
          <a:endParaRPr lang="en-US" sz="4000" kern="1200" dirty="0"/>
        </a:p>
      </dsp:txBody>
      <dsp:txXfrm>
        <a:off x="4279968" y="1715561"/>
        <a:ext cx="1662942" cy="1987544"/>
      </dsp:txXfrm>
    </dsp:sp>
    <dsp:sp modelId="{D425D651-0678-4362-BA83-B83AF3C3E33D}">
      <dsp:nvSpPr>
        <dsp:cNvPr id="0" name=""/>
        <dsp:cNvSpPr/>
      </dsp:nvSpPr>
      <dsp:spPr>
        <a:xfrm>
          <a:off x="628488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VCSE</a:t>
          </a:r>
          <a:endParaRPr lang="en-US" sz="4000" kern="1200" dirty="0"/>
        </a:p>
      </dsp:txBody>
      <dsp:txXfrm>
        <a:off x="6374848" y="1715561"/>
        <a:ext cx="1662942" cy="19875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4E493-37A9-4D1C-BEFB-324BA0F8DA08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solidFill>
            <a:schemeClr val="accent2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78413-0636-4529-AC93-26FC477FFA3B}">
      <dsp:nvSpPr>
        <dsp:cNvPr id="0" name=""/>
        <dsp:cNvSpPr/>
      </dsp:nvSpPr>
      <dsp:spPr>
        <a:xfrm>
          <a:off x="248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Client</a:t>
          </a:r>
          <a:endParaRPr lang="en-US" sz="4000" kern="1200" dirty="0"/>
        </a:p>
      </dsp:txBody>
      <dsp:txXfrm>
        <a:off x="90209" y="1715561"/>
        <a:ext cx="1662942" cy="1987544"/>
      </dsp:txXfrm>
    </dsp:sp>
    <dsp:sp modelId="{9A0ADB05-6E8C-44D7-AE56-EF774EA38A18}">
      <dsp:nvSpPr>
        <dsp:cNvPr id="0" name=""/>
        <dsp:cNvSpPr/>
      </dsp:nvSpPr>
      <dsp:spPr>
        <a:xfrm>
          <a:off x="209512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kern="1200"/>
        </a:p>
      </dsp:txBody>
      <dsp:txXfrm>
        <a:off x="2185088" y="1715561"/>
        <a:ext cx="1662942" cy="1987544"/>
      </dsp:txXfrm>
    </dsp:sp>
    <dsp:sp modelId="{0DCC6B17-E667-4E69-8B7F-7DCBBD975CB2}">
      <dsp:nvSpPr>
        <dsp:cNvPr id="0" name=""/>
        <dsp:cNvSpPr/>
      </dsp:nvSpPr>
      <dsp:spPr>
        <a:xfrm>
          <a:off x="419000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LW</a:t>
          </a:r>
          <a:endParaRPr lang="en-US" sz="4000" kern="1200" dirty="0"/>
        </a:p>
      </dsp:txBody>
      <dsp:txXfrm>
        <a:off x="4279968" y="1715561"/>
        <a:ext cx="1662942" cy="1987544"/>
      </dsp:txXfrm>
    </dsp:sp>
    <dsp:sp modelId="{D425D651-0678-4362-BA83-B83AF3C3E33D}">
      <dsp:nvSpPr>
        <dsp:cNvPr id="0" name=""/>
        <dsp:cNvSpPr/>
      </dsp:nvSpPr>
      <dsp:spPr>
        <a:xfrm>
          <a:off x="628488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VCSE</a:t>
          </a:r>
          <a:endParaRPr lang="en-US" sz="4000" kern="1200" dirty="0"/>
        </a:p>
      </dsp:txBody>
      <dsp:txXfrm>
        <a:off x="6374848" y="1715561"/>
        <a:ext cx="1662942" cy="19875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4E493-37A9-4D1C-BEFB-324BA0F8DA08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solidFill>
            <a:schemeClr val="accent2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78413-0636-4529-AC93-26FC477FFA3B}">
      <dsp:nvSpPr>
        <dsp:cNvPr id="0" name=""/>
        <dsp:cNvSpPr/>
      </dsp:nvSpPr>
      <dsp:spPr>
        <a:xfrm>
          <a:off x="248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Client</a:t>
          </a:r>
          <a:endParaRPr lang="en-US" sz="4000" kern="1200" dirty="0"/>
        </a:p>
      </dsp:txBody>
      <dsp:txXfrm>
        <a:off x="90209" y="1715561"/>
        <a:ext cx="1662942" cy="1987544"/>
      </dsp:txXfrm>
    </dsp:sp>
    <dsp:sp modelId="{9A0ADB05-6E8C-44D7-AE56-EF774EA38A18}">
      <dsp:nvSpPr>
        <dsp:cNvPr id="0" name=""/>
        <dsp:cNvSpPr/>
      </dsp:nvSpPr>
      <dsp:spPr>
        <a:xfrm>
          <a:off x="209512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kern="1200"/>
        </a:p>
      </dsp:txBody>
      <dsp:txXfrm>
        <a:off x="2185088" y="1715561"/>
        <a:ext cx="1662942" cy="1987544"/>
      </dsp:txXfrm>
    </dsp:sp>
    <dsp:sp modelId="{0DCC6B17-E667-4E69-8B7F-7DCBBD975CB2}">
      <dsp:nvSpPr>
        <dsp:cNvPr id="0" name=""/>
        <dsp:cNvSpPr/>
      </dsp:nvSpPr>
      <dsp:spPr>
        <a:xfrm>
          <a:off x="419000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LW</a:t>
          </a:r>
          <a:endParaRPr lang="en-US" sz="4000" kern="1200" dirty="0"/>
        </a:p>
      </dsp:txBody>
      <dsp:txXfrm>
        <a:off x="4279968" y="1715561"/>
        <a:ext cx="1662942" cy="1987544"/>
      </dsp:txXfrm>
    </dsp:sp>
    <dsp:sp modelId="{D425D651-0678-4362-BA83-B83AF3C3E33D}">
      <dsp:nvSpPr>
        <dsp:cNvPr id="0" name=""/>
        <dsp:cNvSpPr/>
      </dsp:nvSpPr>
      <dsp:spPr>
        <a:xfrm>
          <a:off x="628488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VCSE</a:t>
          </a:r>
          <a:endParaRPr lang="en-US" sz="4000" kern="1200" dirty="0"/>
        </a:p>
      </dsp:txBody>
      <dsp:txXfrm>
        <a:off x="6374848" y="1715561"/>
        <a:ext cx="1662942" cy="19875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4E493-37A9-4D1C-BEFB-324BA0F8DA08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solidFill>
            <a:schemeClr val="accent2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78413-0636-4529-AC93-26FC477FFA3B}">
      <dsp:nvSpPr>
        <dsp:cNvPr id="0" name=""/>
        <dsp:cNvSpPr/>
      </dsp:nvSpPr>
      <dsp:spPr>
        <a:xfrm>
          <a:off x="248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Client</a:t>
          </a:r>
          <a:endParaRPr lang="en-US" sz="4000" kern="1200" dirty="0"/>
        </a:p>
      </dsp:txBody>
      <dsp:txXfrm>
        <a:off x="90209" y="1715561"/>
        <a:ext cx="1662942" cy="1987544"/>
      </dsp:txXfrm>
    </dsp:sp>
    <dsp:sp modelId="{9A0ADB05-6E8C-44D7-AE56-EF774EA38A18}">
      <dsp:nvSpPr>
        <dsp:cNvPr id="0" name=""/>
        <dsp:cNvSpPr/>
      </dsp:nvSpPr>
      <dsp:spPr>
        <a:xfrm>
          <a:off x="209512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kern="1200"/>
        </a:p>
      </dsp:txBody>
      <dsp:txXfrm>
        <a:off x="2185088" y="1715561"/>
        <a:ext cx="1662942" cy="1987544"/>
      </dsp:txXfrm>
    </dsp:sp>
    <dsp:sp modelId="{0DCC6B17-E667-4E69-8B7F-7DCBBD975CB2}">
      <dsp:nvSpPr>
        <dsp:cNvPr id="0" name=""/>
        <dsp:cNvSpPr/>
      </dsp:nvSpPr>
      <dsp:spPr>
        <a:xfrm>
          <a:off x="419000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LW</a:t>
          </a:r>
          <a:endParaRPr lang="en-US" sz="4000" kern="1200" dirty="0"/>
        </a:p>
      </dsp:txBody>
      <dsp:txXfrm>
        <a:off x="4279968" y="1715561"/>
        <a:ext cx="1662942" cy="1987544"/>
      </dsp:txXfrm>
    </dsp:sp>
    <dsp:sp modelId="{D425D651-0678-4362-BA83-B83AF3C3E33D}">
      <dsp:nvSpPr>
        <dsp:cNvPr id="0" name=""/>
        <dsp:cNvSpPr/>
      </dsp:nvSpPr>
      <dsp:spPr>
        <a:xfrm>
          <a:off x="628488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VCSE</a:t>
          </a:r>
          <a:endParaRPr lang="en-US" sz="4000" kern="1200" dirty="0"/>
        </a:p>
      </dsp:txBody>
      <dsp:txXfrm>
        <a:off x="6374848" y="1715561"/>
        <a:ext cx="1662942" cy="198754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4E493-37A9-4D1C-BEFB-324BA0F8DA08}">
      <dsp:nvSpPr>
        <dsp:cNvPr id="0" name=""/>
        <dsp:cNvSpPr/>
      </dsp:nvSpPr>
      <dsp:spPr>
        <a:xfrm>
          <a:off x="1219199" y="0"/>
          <a:ext cx="6908800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 val="50000"/>
          </a:schemeClr>
        </a:solidFill>
        <a:ln w="212725">
          <a:solidFill>
            <a:schemeClr val="accent2">
              <a:lumMod val="50000"/>
            </a:schemeClr>
          </a:solidFill>
        </a:ln>
        <a:effectLst>
          <a:softEdge rad="127000"/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78413-0636-4529-AC93-26FC477FFA3B}">
      <dsp:nvSpPr>
        <dsp:cNvPr id="0" name=""/>
        <dsp:cNvSpPr/>
      </dsp:nvSpPr>
      <dsp:spPr>
        <a:xfrm>
          <a:off x="248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Client</a:t>
          </a:r>
          <a:endParaRPr lang="en-US" sz="4000" kern="1200" dirty="0"/>
        </a:p>
      </dsp:txBody>
      <dsp:txXfrm>
        <a:off x="90209" y="1715561"/>
        <a:ext cx="1662942" cy="1987544"/>
      </dsp:txXfrm>
    </dsp:sp>
    <dsp:sp modelId="{9A0ADB05-6E8C-44D7-AE56-EF774EA38A18}">
      <dsp:nvSpPr>
        <dsp:cNvPr id="0" name=""/>
        <dsp:cNvSpPr/>
      </dsp:nvSpPr>
      <dsp:spPr>
        <a:xfrm>
          <a:off x="209512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kern="1200"/>
        </a:p>
      </dsp:txBody>
      <dsp:txXfrm>
        <a:off x="2185088" y="1715561"/>
        <a:ext cx="1662942" cy="1987544"/>
      </dsp:txXfrm>
    </dsp:sp>
    <dsp:sp modelId="{0DCC6B17-E667-4E69-8B7F-7DCBBD975CB2}">
      <dsp:nvSpPr>
        <dsp:cNvPr id="0" name=""/>
        <dsp:cNvSpPr/>
      </dsp:nvSpPr>
      <dsp:spPr>
        <a:xfrm>
          <a:off x="419000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LW</a:t>
          </a:r>
          <a:endParaRPr lang="en-US" sz="4000" kern="1200" dirty="0"/>
        </a:p>
      </dsp:txBody>
      <dsp:txXfrm>
        <a:off x="4279968" y="1715561"/>
        <a:ext cx="1662942" cy="1987544"/>
      </dsp:txXfrm>
    </dsp:sp>
    <dsp:sp modelId="{D425D651-0678-4362-BA83-B83AF3C3E33D}">
      <dsp:nvSpPr>
        <dsp:cNvPr id="0" name=""/>
        <dsp:cNvSpPr/>
      </dsp:nvSpPr>
      <dsp:spPr>
        <a:xfrm>
          <a:off x="628488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VCSE</a:t>
          </a:r>
          <a:endParaRPr lang="en-US" sz="4000" kern="1200" dirty="0"/>
        </a:p>
      </dsp:txBody>
      <dsp:txXfrm>
        <a:off x="6374848" y="1715561"/>
        <a:ext cx="1662942" cy="198754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4E493-37A9-4D1C-BEFB-324BA0F8DA08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 val="50000"/>
          </a:schemeClr>
        </a:solidFill>
        <a:ln>
          <a:noFill/>
        </a:ln>
        <a:effectLst>
          <a:softEdge rad="127000"/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78413-0636-4529-AC93-26FC477FFA3B}">
      <dsp:nvSpPr>
        <dsp:cNvPr id="0" name=""/>
        <dsp:cNvSpPr/>
      </dsp:nvSpPr>
      <dsp:spPr>
        <a:xfrm>
          <a:off x="248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Client</a:t>
          </a:r>
          <a:endParaRPr lang="en-US" sz="4000" kern="1200" dirty="0"/>
        </a:p>
      </dsp:txBody>
      <dsp:txXfrm>
        <a:off x="90209" y="1715561"/>
        <a:ext cx="1662942" cy="1987544"/>
      </dsp:txXfrm>
    </dsp:sp>
    <dsp:sp modelId="{9A0ADB05-6E8C-44D7-AE56-EF774EA38A18}">
      <dsp:nvSpPr>
        <dsp:cNvPr id="0" name=""/>
        <dsp:cNvSpPr/>
      </dsp:nvSpPr>
      <dsp:spPr>
        <a:xfrm>
          <a:off x="209512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kern="1200"/>
        </a:p>
      </dsp:txBody>
      <dsp:txXfrm>
        <a:off x="2185088" y="1715561"/>
        <a:ext cx="1662942" cy="1987544"/>
      </dsp:txXfrm>
    </dsp:sp>
    <dsp:sp modelId="{0DCC6B17-E667-4E69-8B7F-7DCBBD975CB2}">
      <dsp:nvSpPr>
        <dsp:cNvPr id="0" name=""/>
        <dsp:cNvSpPr/>
      </dsp:nvSpPr>
      <dsp:spPr>
        <a:xfrm>
          <a:off x="419000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LW</a:t>
          </a:r>
          <a:endParaRPr lang="en-US" sz="4000" kern="1200" dirty="0"/>
        </a:p>
      </dsp:txBody>
      <dsp:txXfrm>
        <a:off x="4279968" y="1715561"/>
        <a:ext cx="1662942" cy="1987544"/>
      </dsp:txXfrm>
    </dsp:sp>
    <dsp:sp modelId="{D425D651-0678-4362-BA83-B83AF3C3E33D}">
      <dsp:nvSpPr>
        <dsp:cNvPr id="0" name=""/>
        <dsp:cNvSpPr/>
      </dsp:nvSpPr>
      <dsp:spPr>
        <a:xfrm>
          <a:off x="628488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VCSE</a:t>
          </a:r>
          <a:endParaRPr lang="en-US" sz="4000" kern="1200" dirty="0"/>
        </a:p>
      </dsp:txBody>
      <dsp:txXfrm>
        <a:off x="6374848" y="1715561"/>
        <a:ext cx="1662942" cy="198754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4E493-37A9-4D1C-BEFB-324BA0F8DA08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78413-0636-4529-AC93-26FC477FFA3B}">
      <dsp:nvSpPr>
        <dsp:cNvPr id="0" name=""/>
        <dsp:cNvSpPr/>
      </dsp:nvSpPr>
      <dsp:spPr>
        <a:xfrm>
          <a:off x="248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Client</a:t>
          </a:r>
          <a:endParaRPr lang="en-US" sz="4000" kern="1200" dirty="0"/>
        </a:p>
      </dsp:txBody>
      <dsp:txXfrm>
        <a:off x="90209" y="1715561"/>
        <a:ext cx="1662942" cy="1987544"/>
      </dsp:txXfrm>
    </dsp:sp>
    <dsp:sp modelId="{9A0ADB05-6E8C-44D7-AE56-EF774EA38A18}">
      <dsp:nvSpPr>
        <dsp:cNvPr id="0" name=""/>
        <dsp:cNvSpPr/>
      </dsp:nvSpPr>
      <dsp:spPr>
        <a:xfrm>
          <a:off x="209512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kern="1200"/>
        </a:p>
      </dsp:txBody>
      <dsp:txXfrm>
        <a:off x="2185088" y="1715561"/>
        <a:ext cx="1662942" cy="1987544"/>
      </dsp:txXfrm>
    </dsp:sp>
    <dsp:sp modelId="{0DCC6B17-E667-4E69-8B7F-7DCBBD975CB2}">
      <dsp:nvSpPr>
        <dsp:cNvPr id="0" name=""/>
        <dsp:cNvSpPr/>
      </dsp:nvSpPr>
      <dsp:spPr>
        <a:xfrm>
          <a:off x="419000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LW</a:t>
          </a:r>
          <a:endParaRPr lang="en-US" sz="4000" kern="1200" dirty="0"/>
        </a:p>
      </dsp:txBody>
      <dsp:txXfrm>
        <a:off x="4279968" y="1715561"/>
        <a:ext cx="1662942" cy="1987544"/>
      </dsp:txXfrm>
    </dsp:sp>
    <dsp:sp modelId="{D425D651-0678-4362-BA83-B83AF3C3E33D}">
      <dsp:nvSpPr>
        <dsp:cNvPr id="0" name=""/>
        <dsp:cNvSpPr/>
      </dsp:nvSpPr>
      <dsp:spPr>
        <a:xfrm>
          <a:off x="6284887" y="1625600"/>
          <a:ext cx="184286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VCSE</a:t>
          </a:r>
          <a:endParaRPr lang="en-US" sz="4000" kern="1200" dirty="0"/>
        </a:p>
      </dsp:txBody>
      <dsp:txXfrm>
        <a:off x="6374848" y="1715561"/>
        <a:ext cx="1662942" cy="19875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516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94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82901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803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0827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4837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94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11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27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131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689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02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778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567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377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893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E219D-AEBB-4428-9433-EBCA0C7627A4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D4A4182-AAC1-4053-830E-4D86C6D1F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709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5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5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diagramLayout" Target="../diagrams/layout11.xml"/><Relationship Id="rId7" Type="http://schemas.openxmlformats.org/officeDocument/2006/relationships/image" Target="../media/image5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5.pn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Layout" Target="../diagrams/layout13.xml"/><Relationship Id="rId7" Type="http://schemas.openxmlformats.org/officeDocument/2006/relationships/image" Target="../media/image5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Relationship Id="rId9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7" Type="http://schemas.openxmlformats.org/officeDocument/2006/relationships/image" Target="../media/image5.pn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diagramLayout" Target="../diagrams/layout16.xml"/><Relationship Id="rId7" Type="http://schemas.openxmlformats.org/officeDocument/2006/relationships/image" Target="../media/image5.png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7" Type="http://schemas.openxmlformats.org/officeDocument/2006/relationships/image" Target="../media/image16.png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5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6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11" Type="http://schemas.openxmlformats.org/officeDocument/2006/relationships/image" Target="../media/image10.png"/><Relationship Id="rId5" Type="http://schemas.openxmlformats.org/officeDocument/2006/relationships/diagramColors" Target="../diagrams/colors5.xml"/><Relationship Id="rId10" Type="http://schemas.openxmlformats.org/officeDocument/2006/relationships/image" Target="../media/image9.png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6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11" Type="http://schemas.openxmlformats.org/officeDocument/2006/relationships/image" Target="../media/image10.png"/><Relationship Id="rId5" Type="http://schemas.openxmlformats.org/officeDocument/2006/relationships/diagramColors" Target="../diagrams/colors6.xml"/><Relationship Id="rId10" Type="http://schemas.openxmlformats.org/officeDocument/2006/relationships/image" Target="../media/image9.png"/><Relationship Id="rId4" Type="http://schemas.openxmlformats.org/officeDocument/2006/relationships/diagramQuickStyle" Target="../diagrams/quickStyle6.xml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7.xml"/><Relationship Id="rId7" Type="http://schemas.openxmlformats.org/officeDocument/2006/relationships/image" Target="../media/image6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10" Type="http://schemas.openxmlformats.org/officeDocument/2006/relationships/image" Target="../media/image10.png"/><Relationship Id="rId4" Type="http://schemas.openxmlformats.org/officeDocument/2006/relationships/diagramQuickStyle" Target="../diagrams/quickStyle7.xml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8.xml"/><Relationship Id="rId7" Type="http://schemas.openxmlformats.org/officeDocument/2006/relationships/image" Target="../media/image6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10" Type="http://schemas.openxmlformats.org/officeDocument/2006/relationships/image" Target="../media/image10.png"/><Relationship Id="rId4" Type="http://schemas.openxmlformats.org/officeDocument/2006/relationships/diagramQuickStyle" Target="../diagrams/quickStyle8.xml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830" y="4052563"/>
            <a:ext cx="2248519" cy="23996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2679" y="770257"/>
            <a:ext cx="7766936" cy="2206133"/>
          </a:xfrm>
        </p:spPr>
        <p:txBody>
          <a:bodyPr/>
          <a:lstStyle/>
          <a:p>
            <a:pPr algn="ctr"/>
            <a:r>
              <a:rPr lang="en-GB" sz="3600" dirty="0"/>
              <a:t>Two sides of the same coin? An ethnographic exploration of primary care staff and link worker perspectives on social prescribing</a:t>
            </a:r>
            <a:r>
              <a:rPr lang="en-GB" sz="3600" dirty="0" smtClean="0"/>
              <a:t>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0621" y="4930617"/>
            <a:ext cx="3064281" cy="6434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468388" y="3631899"/>
            <a:ext cx="7515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Dr Bethan Griffith, Professor Suzanne Moffatt &amp; Professor Tessa Pollard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238" y="4748715"/>
            <a:ext cx="1875249" cy="10072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85174" y="4930617"/>
            <a:ext cx="1548061" cy="136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/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38674" y="3075056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2" name="Picture 1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18" y="3428999"/>
            <a:ext cx="1471612" cy="2116476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2390503" y="1188720"/>
            <a:ext cx="3696788" cy="2594222"/>
          </a:xfrm>
          <a:prstGeom prst="cloud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56709" y="2037806"/>
            <a:ext cx="239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I’ll think about it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141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9401363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38674" y="3075056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0" name="Picture 9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680" y="1171339"/>
            <a:ext cx="1471612" cy="2116476"/>
          </a:xfrm>
          <a:prstGeom prst="rect">
            <a:avLst/>
          </a:prstGeom>
        </p:spPr>
      </p:pic>
      <p:sp>
        <p:nvSpPr>
          <p:cNvPr id="8" name="Cloud 7"/>
          <p:cNvSpPr/>
          <p:nvPr/>
        </p:nvSpPr>
        <p:spPr>
          <a:xfrm>
            <a:off x="5610835" y="182880"/>
            <a:ext cx="3696788" cy="2594222"/>
          </a:xfrm>
          <a:prstGeom prst="cloud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83680" y="875211"/>
            <a:ext cx="22990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Who's eligible?... Who’s the link worker?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319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09795101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38674" y="3075056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2" name="Picture 1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874" y="2596598"/>
            <a:ext cx="1471612" cy="2116476"/>
          </a:xfrm>
          <a:prstGeom prst="rect">
            <a:avLst/>
          </a:prstGeom>
        </p:spPr>
      </p:pic>
      <p:pic>
        <p:nvPicPr>
          <p:cNvPr id="10" name="Picture 9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680" y="1171339"/>
            <a:ext cx="1471612" cy="2116476"/>
          </a:xfrm>
          <a:prstGeom prst="rect">
            <a:avLst/>
          </a:prstGeom>
        </p:spPr>
      </p:pic>
      <p:pic>
        <p:nvPicPr>
          <p:cNvPr id="7" name="Picture 6" descr="Exercise - Free of Charge Creative Commons Wooden Tile image"/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543" y="788059"/>
            <a:ext cx="1643865" cy="109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2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26567819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38674" y="3075056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1" name="Picture 10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361" y="3763640"/>
            <a:ext cx="1471612" cy="2116476"/>
          </a:xfrm>
          <a:prstGeom prst="rect">
            <a:avLst/>
          </a:prstGeom>
        </p:spPr>
      </p:pic>
      <p:sp>
        <p:nvSpPr>
          <p:cNvPr id="8" name="Cloud 7"/>
          <p:cNvSpPr/>
          <p:nvPr/>
        </p:nvSpPr>
        <p:spPr>
          <a:xfrm>
            <a:off x="2887933" y="1345474"/>
            <a:ext cx="3696788" cy="2594222"/>
          </a:xfrm>
          <a:prstGeom prst="cloud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18552" y="1903921"/>
            <a:ext cx="31027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Targets….caseload….outputs…I</a:t>
            </a:r>
            <a:r>
              <a:rPr kumimoji="0" lang="en-GB" sz="1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thought there’d be more supporting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449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84517009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38674" y="3075056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2" name="Picture 1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606" y="3619499"/>
            <a:ext cx="1471612" cy="2116476"/>
          </a:xfrm>
          <a:prstGeom prst="rect">
            <a:avLst/>
          </a:prstGeom>
        </p:spPr>
      </p:pic>
      <p:pic>
        <p:nvPicPr>
          <p:cNvPr id="11" name="Picture 10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776" y="3619499"/>
            <a:ext cx="1471612" cy="2116476"/>
          </a:xfrm>
          <a:prstGeom prst="rect">
            <a:avLst/>
          </a:prstGeom>
        </p:spPr>
      </p:pic>
      <p:pic>
        <p:nvPicPr>
          <p:cNvPr id="5" name="Picture 4" descr="Best Seller PNG File | PNG All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7453" y="4144755"/>
            <a:ext cx="759666" cy="106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43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ท่องเที่ยวเยี่ยมชม...พระมหาธาตุเจดีย์ชเวดากอง | สาระ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838" y="4614841"/>
            <a:ext cx="1753302" cy="1753302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07623967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38674" y="3075056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2" name="Picture 1" descr="Stick Figure Stickman Blue · Free vector graphic on Pixabay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0194" y="3782942"/>
            <a:ext cx="1471612" cy="2116476"/>
          </a:xfrm>
          <a:prstGeom prst="rect">
            <a:avLst/>
          </a:prstGeom>
        </p:spPr>
      </p:pic>
      <p:pic>
        <p:nvPicPr>
          <p:cNvPr id="6" name="Picture 5" descr="Simple Cellphone Clipart by anubisza on DeviantArt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6671" y="3782942"/>
            <a:ext cx="517764" cy="607444"/>
          </a:xfrm>
          <a:prstGeom prst="rect">
            <a:avLst/>
          </a:prstGeom>
        </p:spPr>
      </p:pic>
      <p:pic>
        <p:nvPicPr>
          <p:cNvPr id="11" name="Picture 10" descr="Stick Figure Stickman Blue · Free vector graphic on Pixabay"/>
          <p:cNvPicPr>
            <a:picLocks noChangeAspect="1"/>
          </p:cNvPicPr>
          <p:nvPr/>
        </p:nvPicPr>
        <p:blipFill>
          <a:blip r:embed="rId8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361" y="3763640"/>
            <a:ext cx="1471612" cy="211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3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2415473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38674" y="3075056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382" y="958580"/>
            <a:ext cx="1471612" cy="2116476"/>
          </a:xfrm>
          <a:prstGeom prst="rect">
            <a:avLst/>
          </a:prstGeom>
        </p:spPr>
      </p:pic>
      <p:sp>
        <p:nvSpPr>
          <p:cNvPr id="8" name="Cloud 7"/>
          <p:cNvSpPr/>
          <p:nvPr/>
        </p:nvSpPr>
        <p:spPr>
          <a:xfrm>
            <a:off x="4991600" y="117565"/>
            <a:ext cx="3696788" cy="2594222"/>
          </a:xfrm>
          <a:prstGeom prst="cloud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0" y="958580"/>
            <a:ext cx="20247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Where’s the money going to come from?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335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91665723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38674" y="3075056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2" name="Picture 1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4194" y="3200319"/>
            <a:ext cx="1471612" cy="2116476"/>
          </a:xfrm>
          <a:prstGeom prst="rect">
            <a:avLst/>
          </a:prstGeom>
        </p:spPr>
      </p:pic>
      <p:pic>
        <p:nvPicPr>
          <p:cNvPr id="11" name="Picture 10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973" y="3548456"/>
            <a:ext cx="1471612" cy="2116476"/>
          </a:xfrm>
          <a:prstGeom prst="rect">
            <a:avLst/>
          </a:prstGeom>
        </p:spPr>
      </p:pic>
      <p:pic>
        <p:nvPicPr>
          <p:cNvPr id="12" name="Picture 11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382" y="958580"/>
            <a:ext cx="1471612" cy="2116476"/>
          </a:xfrm>
          <a:prstGeom prst="rect">
            <a:avLst/>
          </a:prstGeom>
        </p:spPr>
      </p:pic>
      <p:pic>
        <p:nvPicPr>
          <p:cNvPr id="8" name="Picture 7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4420" y="4141058"/>
            <a:ext cx="1471612" cy="2116476"/>
          </a:xfrm>
          <a:prstGeom prst="rect">
            <a:avLst/>
          </a:prstGeom>
        </p:spPr>
      </p:pic>
      <p:pic>
        <p:nvPicPr>
          <p:cNvPr id="9" name="Picture 8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755" y="2016818"/>
            <a:ext cx="1471612" cy="2116476"/>
          </a:xfrm>
          <a:prstGeom prst="rect">
            <a:avLst/>
          </a:prstGeom>
        </p:spPr>
      </p:pic>
      <p:pic>
        <p:nvPicPr>
          <p:cNvPr id="13" name="Picture 12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8941" y="3743093"/>
            <a:ext cx="1471612" cy="2116476"/>
          </a:xfrm>
          <a:prstGeom prst="rect">
            <a:avLst/>
          </a:prstGeom>
        </p:spPr>
      </p:pic>
      <p:pic>
        <p:nvPicPr>
          <p:cNvPr id="14" name="Picture 13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3814" y="1486512"/>
            <a:ext cx="1471612" cy="2116476"/>
          </a:xfrm>
          <a:prstGeom prst="rect">
            <a:avLst/>
          </a:prstGeom>
        </p:spPr>
      </p:pic>
      <p:pic>
        <p:nvPicPr>
          <p:cNvPr id="5" name="Picture 4" descr="Pounds Sterling Money · Free image on Pixabay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617" y="54148"/>
            <a:ext cx="1934393" cy="1424600"/>
          </a:xfrm>
          <a:prstGeom prst="rect">
            <a:avLst/>
          </a:prstGeom>
        </p:spPr>
      </p:pic>
      <p:sp>
        <p:nvSpPr>
          <p:cNvPr id="6" name="Cloud 5"/>
          <p:cNvSpPr/>
          <p:nvPr/>
        </p:nvSpPr>
        <p:spPr>
          <a:xfrm>
            <a:off x="9965680" y="338486"/>
            <a:ext cx="678134" cy="68266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160000" y="415806"/>
            <a:ext cx="238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?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293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25915441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578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73233365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6421348" y="1908424"/>
            <a:ext cx="5100449" cy="3742363"/>
            <a:chOff x="6421348" y="1908424"/>
            <a:chExt cx="5100449" cy="3742363"/>
          </a:xfrm>
        </p:grpSpPr>
        <p:sp>
          <p:nvSpPr>
            <p:cNvPr id="4" name="Oval 3"/>
            <p:cNvSpPr/>
            <p:nvPr/>
          </p:nvSpPr>
          <p:spPr>
            <a:xfrm>
              <a:off x="6421348" y="2013735"/>
              <a:ext cx="2455524" cy="3637052"/>
            </a:xfrm>
            <a:prstGeom prst="ellipse">
              <a:avLst/>
            </a:prstGeom>
            <a:noFill/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" name="Straight Arrow Connector 4"/>
            <p:cNvCxnSpPr/>
            <p:nvPr/>
          </p:nvCxnSpPr>
          <p:spPr>
            <a:xfrm flipH="1">
              <a:off x="8959065" y="2979506"/>
              <a:ext cx="893852" cy="449493"/>
            </a:xfrm>
            <a:prstGeom prst="straightConnector1">
              <a:avLst/>
            </a:prstGeom>
            <a:ln w="53975">
              <a:solidFill>
                <a:schemeClr val="accent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Picture 5" descr="File:Ambox warning yellow.svg - Wikimedia Commons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9763632" y="1908424"/>
              <a:ext cx="1758165" cy="15205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755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/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38674" y="3075056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2" name="Picture 1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18" y="3428999"/>
            <a:ext cx="1471612" cy="2116476"/>
          </a:xfrm>
          <a:prstGeom prst="rect">
            <a:avLst/>
          </a:prstGeom>
        </p:spPr>
      </p:pic>
      <p:pic>
        <p:nvPicPr>
          <p:cNvPr id="10" name="Picture 9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680" y="1171339"/>
            <a:ext cx="1471612" cy="2116476"/>
          </a:xfrm>
          <a:prstGeom prst="rect">
            <a:avLst/>
          </a:prstGeom>
        </p:spPr>
      </p:pic>
      <p:pic>
        <p:nvPicPr>
          <p:cNvPr id="11" name="Picture 10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361" y="3763640"/>
            <a:ext cx="1471612" cy="2116476"/>
          </a:xfrm>
          <a:prstGeom prst="rect">
            <a:avLst/>
          </a:prstGeom>
        </p:spPr>
      </p:pic>
      <p:pic>
        <p:nvPicPr>
          <p:cNvPr id="12" name="Picture 11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382" y="958580"/>
            <a:ext cx="1471612" cy="211647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7869" y="666192"/>
            <a:ext cx="34588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Social Prescribing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87624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8872" y="241332"/>
            <a:ext cx="7766936" cy="1646302"/>
          </a:xfrm>
        </p:spPr>
        <p:txBody>
          <a:bodyPr/>
          <a:lstStyle/>
          <a:p>
            <a:pPr algn="ctr"/>
            <a:r>
              <a:rPr lang="en-GB" dirty="0" smtClean="0"/>
              <a:t>Thanks &amp; Acknowledgments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38" y="2337684"/>
            <a:ext cx="7766936" cy="2634875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GB" dirty="0" smtClean="0"/>
              <a:t>Link Worker Ethnography:</a:t>
            </a:r>
          </a:p>
          <a:p>
            <a:pPr algn="l"/>
            <a:r>
              <a:rPr lang="en-GB" dirty="0" smtClean="0"/>
              <a:t>Conducted as part of a wider study </a:t>
            </a:r>
            <a:r>
              <a:rPr lang="en-GB" dirty="0"/>
              <a:t>funded by the National Institute for Health Research (NIHR) Public Health Research Programme, Community Groups and Health Promotion (project reference </a:t>
            </a:r>
            <a:r>
              <a:rPr lang="en-GB" dirty="0" smtClean="0"/>
              <a:t>16/122/33). </a:t>
            </a:r>
            <a:r>
              <a:rPr lang="en-GB" dirty="0"/>
              <a:t>The views expressed are those of the author(s) and not necessarily those of the NIHR or the Department of Health and Social Care</a:t>
            </a:r>
            <a:r>
              <a:rPr lang="en-GB" dirty="0" smtClean="0"/>
              <a:t>.</a:t>
            </a:r>
          </a:p>
          <a:p>
            <a:pPr algn="l"/>
            <a:r>
              <a:rPr lang="en-GB" dirty="0" smtClean="0"/>
              <a:t>With thanks to Professor Suzanne Moffatt, Professor Tessa Pollard, Dr Jayne Jeffries, Dr Kate Gibson &amp; Dr Stephanie Morris</a:t>
            </a:r>
          </a:p>
          <a:p>
            <a:pPr algn="l"/>
            <a:r>
              <a:rPr lang="en-GB" dirty="0" smtClean="0"/>
              <a:t>Primary Care Ethnography:</a:t>
            </a:r>
          </a:p>
          <a:p>
            <a:pPr algn="l"/>
            <a:r>
              <a:rPr lang="en-GB" dirty="0" smtClean="0"/>
              <a:t>Conducted as part of the presenters PhD, funded by the ESRC (Economic &amp; Social Research Council) Northern Ireland and North East Doctoral Training Programme: Health</a:t>
            </a:r>
            <a:r>
              <a:rPr lang="en-GB" dirty="0"/>
              <a:t>, Wellbeing &amp; Society </a:t>
            </a:r>
            <a:r>
              <a:rPr lang="en-GB" dirty="0" smtClean="0"/>
              <a:t>pathway.</a:t>
            </a:r>
          </a:p>
          <a:p>
            <a:pPr algn="l"/>
            <a:r>
              <a:rPr lang="en-GB" dirty="0" smtClean="0"/>
              <a:t>With thanks to Professor Suzanne Moffatt and Professor Cathrine Degnen</a:t>
            </a:r>
          </a:p>
          <a:p>
            <a:pPr algn="l"/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371538" y="5422609"/>
            <a:ext cx="6200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Contact: Dr Bethan Griffith (b.s.griffith2@ncl.ac.uk)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040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/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38674" y="3075056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9" name="Picture 8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0404" y="3782942"/>
            <a:ext cx="1471612" cy="2116476"/>
          </a:xfrm>
          <a:prstGeom prst="rect">
            <a:avLst/>
          </a:prstGeom>
        </p:spPr>
      </p:pic>
      <p:pic>
        <p:nvPicPr>
          <p:cNvPr id="10" name="Picture 9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680" y="1171339"/>
            <a:ext cx="1471612" cy="211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1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/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38674" y="3075056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9" name="Picture 8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0194" y="3763640"/>
            <a:ext cx="1471612" cy="2116476"/>
          </a:xfrm>
          <a:prstGeom prst="rect">
            <a:avLst/>
          </a:prstGeom>
        </p:spPr>
      </p:pic>
      <p:pic>
        <p:nvPicPr>
          <p:cNvPr id="11" name="Picture 10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361" y="3763640"/>
            <a:ext cx="1471612" cy="211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3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/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38674" y="3075056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2" name="Picture 1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8048" y="3763640"/>
            <a:ext cx="1471612" cy="2116476"/>
          </a:xfrm>
          <a:prstGeom prst="rect">
            <a:avLst/>
          </a:prstGeom>
        </p:spPr>
      </p:pic>
      <p:pic>
        <p:nvPicPr>
          <p:cNvPr id="11" name="Picture 10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361" y="3763640"/>
            <a:ext cx="1471612" cy="2116476"/>
          </a:xfrm>
          <a:prstGeom prst="rect">
            <a:avLst/>
          </a:prstGeom>
        </p:spPr>
      </p:pic>
      <p:pic>
        <p:nvPicPr>
          <p:cNvPr id="12" name="Picture 11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382" y="958580"/>
            <a:ext cx="1471612" cy="211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76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/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38674" y="3075056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1" name="Picture 10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162" y="3441587"/>
            <a:ext cx="847725" cy="1219200"/>
          </a:xfrm>
          <a:prstGeom prst="rect">
            <a:avLst/>
          </a:prstGeom>
        </p:spPr>
      </p:pic>
      <p:pic>
        <p:nvPicPr>
          <p:cNvPr id="8" name="Picture 7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616" y="3115213"/>
            <a:ext cx="847725" cy="1219200"/>
          </a:xfrm>
          <a:prstGeom prst="rect">
            <a:avLst/>
          </a:prstGeom>
        </p:spPr>
      </p:pic>
      <p:pic>
        <p:nvPicPr>
          <p:cNvPr id="9" name="Picture 8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081" y="2074816"/>
            <a:ext cx="847725" cy="1219200"/>
          </a:xfrm>
          <a:prstGeom prst="rect">
            <a:avLst/>
          </a:prstGeom>
        </p:spPr>
      </p:pic>
      <p:pic>
        <p:nvPicPr>
          <p:cNvPr id="13" name="Picture 12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356" y="3441587"/>
            <a:ext cx="847725" cy="1219200"/>
          </a:xfrm>
          <a:prstGeom prst="rect">
            <a:avLst/>
          </a:prstGeom>
        </p:spPr>
      </p:pic>
      <p:pic>
        <p:nvPicPr>
          <p:cNvPr id="14" name="Picture 13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669" y="1847641"/>
            <a:ext cx="847725" cy="1219200"/>
          </a:xfrm>
          <a:prstGeom prst="rect">
            <a:avLst/>
          </a:prstGeom>
        </p:spPr>
      </p:pic>
      <p:pic>
        <p:nvPicPr>
          <p:cNvPr id="15" name="Picture 14" descr="Stick Figure Stickman Blue · Free vector graphic on Pixabay"/>
          <p:cNvPicPr>
            <a:picLocks noChangeAspect="1"/>
          </p:cNvPicPr>
          <p:nvPr/>
        </p:nvPicPr>
        <p:blipFill>
          <a:blip r:embed="rId8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323" y="3379410"/>
            <a:ext cx="865677" cy="1245019"/>
          </a:xfrm>
          <a:prstGeom prst="rect">
            <a:avLst/>
          </a:prstGeom>
        </p:spPr>
      </p:pic>
      <p:pic>
        <p:nvPicPr>
          <p:cNvPr id="17" name="Picture 16" descr="Stick Figure Stickman Blue · Free vector graphic on Pixabay"/>
          <p:cNvPicPr>
            <a:picLocks noChangeAspect="1"/>
          </p:cNvPicPr>
          <p:nvPr/>
        </p:nvPicPr>
        <p:blipFill>
          <a:blip r:embed="rId9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600" y="2090117"/>
            <a:ext cx="871181" cy="1252935"/>
          </a:xfrm>
          <a:prstGeom prst="rect">
            <a:avLst/>
          </a:prstGeom>
        </p:spPr>
      </p:pic>
      <p:pic>
        <p:nvPicPr>
          <p:cNvPr id="18" name="Picture 17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244" y="1891327"/>
            <a:ext cx="847725" cy="1219200"/>
          </a:xfrm>
          <a:prstGeom prst="rect">
            <a:avLst/>
          </a:prstGeom>
        </p:spPr>
      </p:pic>
      <p:pic>
        <p:nvPicPr>
          <p:cNvPr id="19" name="Picture 18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551" y="3567684"/>
            <a:ext cx="847725" cy="1219200"/>
          </a:xfrm>
          <a:prstGeom prst="rect">
            <a:avLst/>
          </a:prstGeom>
        </p:spPr>
      </p:pic>
      <p:pic>
        <p:nvPicPr>
          <p:cNvPr id="20" name="Picture 19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579" y="2445879"/>
            <a:ext cx="847725" cy="1219200"/>
          </a:xfrm>
          <a:prstGeom prst="rect">
            <a:avLst/>
          </a:prstGeom>
        </p:spPr>
      </p:pic>
      <p:pic>
        <p:nvPicPr>
          <p:cNvPr id="33" name="Picture 32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745" y="2209799"/>
            <a:ext cx="847725" cy="1219200"/>
          </a:xfrm>
          <a:prstGeom prst="rect">
            <a:avLst/>
          </a:prstGeom>
        </p:spPr>
      </p:pic>
      <p:pic>
        <p:nvPicPr>
          <p:cNvPr id="34" name="Picture 33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3580" y="3445009"/>
            <a:ext cx="847725" cy="1219200"/>
          </a:xfrm>
          <a:prstGeom prst="rect">
            <a:avLst/>
          </a:prstGeom>
        </p:spPr>
      </p:pic>
      <p:grpSp>
        <p:nvGrpSpPr>
          <p:cNvPr id="35" name="Group 34"/>
          <p:cNvGrpSpPr/>
          <p:nvPr/>
        </p:nvGrpSpPr>
        <p:grpSpPr>
          <a:xfrm rot="1440000">
            <a:off x="1884157" y="591742"/>
            <a:ext cx="4660398" cy="4185348"/>
            <a:chOff x="3151894" y="849515"/>
            <a:chExt cx="4660398" cy="4185348"/>
          </a:xfrm>
        </p:grpSpPr>
        <p:pic>
          <p:nvPicPr>
            <p:cNvPr id="36" name="Picture 35" descr="Spyglass | Free SVG"/>
            <p:cNvPicPr>
              <a:picLocks noChangeAspect="1"/>
            </p:cNvPicPr>
            <p:nvPr/>
          </p:nvPicPr>
          <p:blipFill>
            <a:blip r:embed="rId10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-6900000">
              <a:off x="3151894" y="849515"/>
              <a:ext cx="1498600" cy="1498600"/>
            </a:xfrm>
            <a:prstGeom prst="rect">
              <a:avLst/>
            </a:prstGeom>
          </p:spPr>
        </p:pic>
        <p:sp>
          <p:nvSpPr>
            <p:cNvPr id="37" name="Isosceles Triangle 36"/>
            <p:cNvSpPr/>
            <p:nvPr/>
          </p:nvSpPr>
          <p:spPr>
            <a:xfrm rot="-3180000">
              <a:off x="3998489" y="1221060"/>
              <a:ext cx="3916828" cy="3710778"/>
            </a:xfrm>
            <a:prstGeom prst="triangle">
              <a:avLst/>
            </a:prstGeom>
            <a:solidFill>
              <a:schemeClr val="accent1">
                <a:lumMod val="40000"/>
                <a:lumOff val="6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78306" y="666619"/>
            <a:ext cx="2473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Ethnography</a:t>
            </a:r>
            <a:endParaRPr lang="en-GB" sz="3200" dirty="0"/>
          </a:p>
        </p:txBody>
      </p:sp>
      <p:grpSp>
        <p:nvGrpSpPr>
          <p:cNvPr id="7" name="Group 6"/>
          <p:cNvGrpSpPr/>
          <p:nvPr/>
        </p:nvGrpSpPr>
        <p:grpSpPr>
          <a:xfrm>
            <a:off x="9650509" y="-122585"/>
            <a:ext cx="3048006" cy="3048006"/>
            <a:chOff x="9503551" y="-122585"/>
            <a:chExt cx="3048006" cy="3048006"/>
          </a:xfrm>
        </p:grpSpPr>
        <p:pic>
          <p:nvPicPr>
            <p:cNvPr id="5" name="Picture 4" descr="UK Map PNG Transparent Images | PNG All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03551" y="-122585"/>
              <a:ext cx="3048006" cy="3048006"/>
            </a:xfrm>
            <a:prstGeom prst="rect">
              <a:avLst/>
            </a:prstGeom>
          </p:spPr>
        </p:pic>
        <p:sp>
          <p:nvSpPr>
            <p:cNvPr id="6" name="Flowchart: Connector 5"/>
            <p:cNvSpPr/>
            <p:nvPr/>
          </p:nvSpPr>
          <p:spPr>
            <a:xfrm>
              <a:off x="11418818" y="1132055"/>
              <a:ext cx="245286" cy="238678"/>
            </a:xfrm>
            <a:prstGeom prst="flowChartConnector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09443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/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38674" y="3075056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1" name="Picture 10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162" y="3441587"/>
            <a:ext cx="847725" cy="1219200"/>
          </a:xfrm>
          <a:prstGeom prst="rect">
            <a:avLst/>
          </a:prstGeom>
        </p:spPr>
      </p:pic>
      <p:pic>
        <p:nvPicPr>
          <p:cNvPr id="8" name="Picture 7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616" y="3115213"/>
            <a:ext cx="847725" cy="1219200"/>
          </a:xfrm>
          <a:prstGeom prst="rect">
            <a:avLst/>
          </a:prstGeom>
        </p:spPr>
      </p:pic>
      <p:pic>
        <p:nvPicPr>
          <p:cNvPr id="9" name="Picture 8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081" y="2074816"/>
            <a:ext cx="847725" cy="1219200"/>
          </a:xfrm>
          <a:prstGeom prst="rect">
            <a:avLst/>
          </a:prstGeom>
        </p:spPr>
      </p:pic>
      <p:pic>
        <p:nvPicPr>
          <p:cNvPr id="13" name="Picture 12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356" y="3441587"/>
            <a:ext cx="847725" cy="1219200"/>
          </a:xfrm>
          <a:prstGeom prst="rect">
            <a:avLst/>
          </a:prstGeom>
        </p:spPr>
      </p:pic>
      <p:pic>
        <p:nvPicPr>
          <p:cNvPr id="14" name="Picture 13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669" y="1847641"/>
            <a:ext cx="847725" cy="1219200"/>
          </a:xfrm>
          <a:prstGeom prst="rect">
            <a:avLst/>
          </a:prstGeom>
        </p:spPr>
      </p:pic>
      <p:pic>
        <p:nvPicPr>
          <p:cNvPr id="15" name="Picture 14" descr="Stick Figure Stickman Blue · Free vector graphic on Pixabay"/>
          <p:cNvPicPr>
            <a:picLocks noChangeAspect="1"/>
          </p:cNvPicPr>
          <p:nvPr/>
        </p:nvPicPr>
        <p:blipFill>
          <a:blip r:embed="rId8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323" y="3379410"/>
            <a:ext cx="865677" cy="1245019"/>
          </a:xfrm>
          <a:prstGeom prst="rect">
            <a:avLst/>
          </a:prstGeom>
        </p:spPr>
      </p:pic>
      <p:pic>
        <p:nvPicPr>
          <p:cNvPr id="17" name="Picture 16" descr="Stick Figure Stickman Blue · Free vector graphic on Pixabay"/>
          <p:cNvPicPr>
            <a:picLocks noChangeAspect="1"/>
          </p:cNvPicPr>
          <p:nvPr/>
        </p:nvPicPr>
        <p:blipFill>
          <a:blip r:embed="rId9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600" y="2090117"/>
            <a:ext cx="871181" cy="1252935"/>
          </a:xfrm>
          <a:prstGeom prst="rect">
            <a:avLst/>
          </a:prstGeom>
        </p:spPr>
      </p:pic>
      <p:pic>
        <p:nvPicPr>
          <p:cNvPr id="18" name="Picture 17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244" y="1891327"/>
            <a:ext cx="847725" cy="1219200"/>
          </a:xfrm>
          <a:prstGeom prst="rect">
            <a:avLst/>
          </a:prstGeom>
        </p:spPr>
      </p:pic>
      <p:pic>
        <p:nvPicPr>
          <p:cNvPr id="19" name="Picture 18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551" y="3567684"/>
            <a:ext cx="847725" cy="1219200"/>
          </a:xfrm>
          <a:prstGeom prst="rect">
            <a:avLst/>
          </a:prstGeom>
        </p:spPr>
      </p:pic>
      <p:pic>
        <p:nvPicPr>
          <p:cNvPr id="20" name="Picture 19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579" y="2445879"/>
            <a:ext cx="847725" cy="1219200"/>
          </a:xfrm>
          <a:prstGeom prst="rect">
            <a:avLst/>
          </a:prstGeom>
        </p:spPr>
      </p:pic>
      <p:pic>
        <p:nvPicPr>
          <p:cNvPr id="33" name="Picture 32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745" y="2209799"/>
            <a:ext cx="847725" cy="1219200"/>
          </a:xfrm>
          <a:prstGeom prst="rect">
            <a:avLst/>
          </a:prstGeom>
        </p:spPr>
      </p:pic>
      <p:pic>
        <p:nvPicPr>
          <p:cNvPr id="34" name="Picture 33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3580" y="3445009"/>
            <a:ext cx="847725" cy="1219200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 rot="1020000">
            <a:off x="5646851" y="2409985"/>
            <a:ext cx="4816236" cy="3993114"/>
            <a:chOff x="4253914" y="1768274"/>
            <a:chExt cx="4816236" cy="3993114"/>
          </a:xfrm>
        </p:grpSpPr>
        <p:pic>
          <p:nvPicPr>
            <p:cNvPr id="22" name="Picture 21" descr="Spyglass | Free SVG"/>
            <p:cNvPicPr>
              <a:picLocks noChangeAspect="1"/>
            </p:cNvPicPr>
            <p:nvPr/>
          </p:nvPicPr>
          <p:blipFill>
            <a:blip r:embed="rId10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4380000">
              <a:off x="7571550" y="4262788"/>
              <a:ext cx="1498600" cy="1498600"/>
            </a:xfrm>
            <a:prstGeom prst="rect">
              <a:avLst/>
            </a:prstGeom>
          </p:spPr>
        </p:pic>
        <p:sp>
          <p:nvSpPr>
            <p:cNvPr id="23" name="Isosceles Triangle 22"/>
            <p:cNvSpPr/>
            <p:nvPr/>
          </p:nvSpPr>
          <p:spPr>
            <a:xfrm rot="7140000">
              <a:off x="4150889" y="1871299"/>
              <a:ext cx="3916828" cy="3710778"/>
            </a:xfrm>
            <a:prstGeom prst="triangl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9650509" y="-122585"/>
            <a:ext cx="3048006" cy="3048006"/>
            <a:chOff x="9503551" y="-122585"/>
            <a:chExt cx="3048006" cy="3048006"/>
          </a:xfrm>
        </p:grpSpPr>
        <p:pic>
          <p:nvPicPr>
            <p:cNvPr id="29" name="Picture 28" descr="UK Map PNG Transparent Images | PNG All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03551" y="-122585"/>
              <a:ext cx="3048006" cy="3048006"/>
            </a:xfrm>
            <a:prstGeom prst="rect">
              <a:avLst/>
            </a:prstGeom>
          </p:spPr>
        </p:pic>
        <p:sp>
          <p:nvSpPr>
            <p:cNvPr id="30" name="Flowchart: Connector 29"/>
            <p:cNvSpPr/>
            <p:nvPr/>
          </p:nvSpPr>
          <p:spPr>
            <a:xfrm>
              <a:off x="11418818" y="1132055"/>
              <a:ext cx="245286" cy="238678"/>
            </a:xfrm>
            <a:prstGeom prst="flowChartConnector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78306" y="666619"/>
            <a:ext cx="2473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Ethnography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79219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56921060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38674" y="3075056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1" name="Picture 10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162" y="3441587"/>
            <a:ext cx="847725" cy="1219200"/>
          </a:xfrm>
          <a:prstGeom prst="rect">
            <a:avLst/>
          </a:prstGeom>
        </p:spPr>
      </p:pic>
      <p:pic>
        <p:nvPicPr>
          <p:cNvPr id="8" name="Picture 7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616" y="3115213"/>
            <a:ext cx="847725" cy="1219200"/>
          </a:xfrm>
          <a:prstGeom prst="rect">
            <a:avLst/>
          </a:prstGeom>
        </p:spPr>
      </p:pic>
      <p:pic>
        <p:nvPicPr>
          <p:cNvPr id="9" name="Picture 8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081" y="2074816"/>
            <a:ext cx="847725" cy="1219200"/>
          </a:xfrm>
          <a:prstGeom prst="rect">
            <a:avLst/>
          </a:prstGeom>
        </p:spPr>
      </p:pic>
      <p:pic>
        <p:nvPicPr>
          <p:cNvPr id="13" name="Picture 12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356" y="3441587"/>
            <a:ext cx="847725" cy="1219200"/>
          </a:xfrm>
          <a:prstGeom prst="rect">
            <a:avLst/>
          </a:prstGeom>
        </p:spPr>
      </p:pic>
      <p:pic>
        <p:nvPicPr>
          <p:cNvPr id="14" name="Picture 13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669" y="1847641"/>
            <a:ext cx="847725" cy="1219200"/>
          </a:xfrm>
          <a:prstGeom prst="rect">
            <a:avLst/>
          </a:prstGeom>
        </p:spPr>
      </p:pic>
      <p:pic>
        <p:nvPicPr>
          <p:cNvPr id="15" name="Picture 14" descr="Stick Figure Stickman Blue · Free vector graphic on Pixabay"/>
          <p:cNvPicPr>
            <a:picLocks noChangeAspect="1"/>
          </p:cNvPicPr>
          <p:nvPr/>
        </p:nvPicPr>
        <p:blipFill>
          <a:blip r:embed="rId8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323" y="3379410"/>
            <a:ext cx="865677" cy="1245019"/>
          </a:xfrm>
          <a:prstGeom prst="rect">
            <a:avLst/>
          </a:prstGeom>
        </p:spPr>
      </p:pic>
      <p:pic>
        <p:nvPicPr>
          <p:cNvPr id="17" name="Picture 16" descr="Stick Figure Stickman Blue · Free vector graphic on Pixabay"/>
          <p:cNvPicPr>
            <a:picLocks noChangeAspect="1"/>
          </p:cNvPicPr>
          <p:nvPr/>
        </p:nvPicPr>
        <p:blipFill>
          <a:blip r:embed="rId9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600" y="2090117"/>
            <a:ext cx="871181" cy="1252935"/>
          </a:xfrm>
          <a:prstGeom prst="rect">
            <a:avLst/>
          </a:prstGeom>
        </p:spPr>
      </p:pic>
      <p:pic>
        <p:nvPicPr>
          <p:cNvPr id="18" name="Picture 17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244" y="1891327"/>
            <a:ext cx="847725" cy="1219200"/>
          </a:xfrm>
          <a:prstGeom prst="rect">
            <a:avLst/>
          </a:prstGeom>
        </p:spPr>
      </p:pic>
      <p:pic>
        <p:nvPicPr>
          <p:cNvPr id="19" name="Picture 18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551" y="3567684"/>
            <a:ext cx="847725" cy="1219200"/>
          </a:xfrm>
          <a:prstGeom prst="rect">
            <a:avLst/>
          </a:prstGeom>
        </p:spPr>
      </p:pic>
      <p:pic>
        <p:nvPicPr>
          <p:cNvPr id="20" name="Picture 19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579" y="2445879"/>
            <a:ext cx="847725" cy="1219200"/>
          </a:xfrm>
          <a:prstGeom prst="rect">
            <a:avLst/>
          </a:prstGeom>
        </p:spPr>
      </p:pic>
      <p:pic>
        <p:nvPicPr>
          <p:cNvPr id="33" name="Picture 32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745" y="2209799"/>
            <a:ext cx="847725" cy="1219200"/>
          </a:xfrm>
          <a:prstGeom prst="rect">
            <a:avLst/>
          </a:prstGeom>
        </p:spPr>
      </p:pic>
      <p:pic>
        <p:nvPicPr>
          <p:cNvPr id="34" name="Picture 33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3580" y="3445009"/>
            <a:ext cx="847725" cy="1219200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9650509" y="-122585"/>
            <a:ext cx="3048006" cy="3048006"/>
            <a:chOff x="9503551" y="-122585"/>
            <a:chExt cx="3048006" cy="3048006"/>
          </a:xfrm>
        </p:grpSpPr>
        <p:pic>
          <p:nvPicPr>
            <p:cNvPr id="21" name="Picture 20" descr="UK Map PNG Transparent Images | PNG All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03551" y="-122585"/>
              <a:ext cx="3048006" cy="3048006"/>
            </a:xfrm>
            <a:prstGeom prst="rect">
              <a:avLst/>
            </a:prstGeom>
          </p:spPr>
        </p:pic>
        <p:sp>
          <p:nvSpPr>
            <p:cNvPr id="22" name="Flowchart: Connector 21"/>
            <p:cNvSpPr/>
            <p:nvPr/>
          </p:nvSpPr>
          <p:spPr>
            <a:xfrm>
              <a:off x="11418818" y="1132055"/>
              <a:ext cx="245286" cy="238678"/>
            </a:xfrm>
            <a:prstGeom prst="flowChartConnector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11350" y="5589580"/>
            <a:ext cx="5976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Referral Criteria: 40-74yo; Long Term Conditions</a:t>
            </a:r>
          </a:p>
          <a:p>
            <a:endParaRPr lang="en-GB" dirty="0" smtClean="0"/>
          </a:p>
          <a:p>
            <a:r>
              <a:rPr lang="en-GB" dirty="0" smtClean="0"/>
              <a:t>Funding: Social Impact Bond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230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/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38674" y="3075056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1" name="Picture 10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162" y="3441587"/>
            <a:ext cx="847725" cy="1219200"/>
          </a:xfrm>
          <a:prstGeom prst="rect">
            <a:avLst/>
          </a:prstGeom>
        </p:spPr>
      </p:pic>
      <p:pic>
        <p:nvPicPr>
          <p:cNvPr id="8" name="Picture 7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616" y="3115213"/>
            <a:ext cx="847725" cy="1219200"/>
          </a:xfrm>
          <a:prstGeom prst="rect">
            <a:avLst/>
          </a:prstGeom>
        </p:spPr>
      </p:pic>
      <p:pic>
        <p:nvPicPr>
          <p:cNvPr id="9" name="Picture 8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081" y="2074816"/>
            <a:ext cx="847725" cy="1219200"/>
          </a:xfrm>
          <a:prstGeom prst="rect">
            <a:avLst/>
          </a:prstGeom>
        </p:spPr>
      </p:pic>
      <p:pic>
        <p:nvPicPr>
          <p:cNvPr id="13" name="Picture 12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356" y="3441587"/>
            <a:ext cx="847725" cy="1219200"/>
          </a:xfrm>
          <a:prstGeom prst="rect">
            <a:avLst/>
          </a:prstGeom>
        </p:spPr>
      </p:pic>
      <p:pic>
        <p:nvPicPr>
          <p:cNvPr id="14" name="Picture 13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669" y="1847641"/>
            <a:ext cx="847725" cy="1219200"/>
          </a:xfrm>
          <a:prstGeom prst="rect">
            <a:avLst/>
          </a:prstGeom>
        </p:spPr>
      </p:pic>
      <p:pic>
        <p:nvPicPr>
          <p:cNvPr id="15" name="Picture 14" descr="Stick Figure Stickman Blue · Free vector graphic on Pixabay"/>
          <p:cNvPicPr>
            <a:picLocks noChangeAspect="1"/>
          </p:cNvPicPr>
          <p:nvPr/>
        </p:nvPicPr>
        <p:blipFill>
          <a:blip r:embed="rId8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323" y="3379410"/>
            <a:ext cx="865677" cy="1245019"/>
          </a:xfrm>
          <a:prstGeom prst="rect">
            <a:avLst/>
          </a:prstGeom>
        </p:spPr>
      </p:pic>
      <p:pic>
        <p:nvPicPr>
          <p:cNvPr id="17" name="Picture 16" descr="Stick Figure Stickman Blue · Free vector graphic on Pixabay"/>
          <p:cNvPicPr>
            <a:picLocks noChangeAspect="1"/>
          </p:cNvPicPr>
          <p:nvPr/>
        </p:nvPicPr>
        <p:blipFill>
          <a:blip r:embed="rId9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600" y="2090117"/>
            <a:ext cx="871181" cy="1252935"/>
          </a:xfrm>
          <a:prstGeom prst="rect">
            <a:avLst/>
          </a:prstGeom>
        </p:spPr>
      </p:pic>
      <p:pic>
        <p:nvPicPr>
          <p:cNvPr id="18" name="Picture 17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244" y="1891327"/>
            <a:ext cx="847725" cy="1219200"/>
          </a:xfrm>
          <a:prstGeom prst="rect">
            <a:avLst/>
          </a:prstGeom>
        </p:spPr>
      </p:pic>
      <p:pic>
        <p:nvPicPr>
          <p:cNvPr id="19" name="Picture 18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551" y="3567684"/>
            <a:ext cx="847725" cy="1219200"/>
          </a:xfrm>
          <a:prstGeom prst="rect">
            <a:avLst/>
          </a:prstGeom>
        </p:spPr>
      </p:pic>
      <p:pic>
        <p:nvPicPr>
          <p:cNvPr id="20" name="Picture 19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579" y="2445879"/>
            <a:ext cx="847725" cy="1219200"/>
          </a:xfrm>
          <a:prstGeom prst="rect">
            <a:avLst/>
          </a:prstGeom>
        </p:spPr>
      </p:pic>
      <p:pic>
        <p:nvPicPr>
          <p:cNvPr id="33" name="Picture 32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745" y="2209799"/>
            <a:ext cx="847725" cy="1219200"/>
          </a:xfrm>
          <a:prstGeom prst="rect">
            <a:avLst/>
          </a:prstGeom>
        </p:spPr>
      </p:pic>
      <p:pic>
        <p:nvPicPr>
          <p:cNvPr id="34" name="Picture 33" descr="Stick Figure Stickman Blu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3580" y="3445009"/>
            <a:ext cx="847725" cy="1219200"/>
          </a:xfrm>
          <a:prstGeom prst="rect">
            <a:avLst/>
          </a:prstGeom>
        </p:spPr>
      </p:pic>
      <p:grpSp>
        <p:nvGrpSpPr>
          <p:cNvPr id="27" name="Group 26"/>
          <p:cNvGrpSpPr/>
          <p:nvPr/>
        </p:nvGrpSpPr>
        <p:grpSpPr>
          <a:xfrm>
            <a:off x="3467430" y="1104216"/>
            <a:ext cx="4438467" cy="4674741"/>
            <a:chOff x="2032000" y="575353"/>
            <a:chExt cx="1420117" cy="1315974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2032000" y="585627"/>
              <a:ext cx="1420117" cy="1305700"/>
            </a:xfrm>
            <a:prstGeom prst="line">
              <a:avLst/>
            </a:prstGeom>
            <a:ln w="666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2126751" y="575353"/>
              <a:ext cx="1236900" cy="1272288"/>
            </a:xfrm>
            <a:prstGeom prst="line">
              <a:avLst/>
            </a:prstGeom>
            <a:ln w="666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9650509" y="-122585"/>
            <a:ext cx="3048006" cy="3048006"/>
            <a:chOff x="9503551" y="-122585"/>
            <a:chExt cx="3048006" cy="3048006"/>
          </a:xfrm>
        </p:grpSpPr>
        <p:pic>
          <p:nvPicPr>
            <p:cNvPr id="23" name="Picture 22" descr="UK Map PNG Transparent Images | PNG All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03551" y="-122585"/>
              <a:ext cx="3048006" cy="3048006"/>
            </a:xfrm>
            <a:prstGeom prst="rect">
              <a:avLst/>
            </a:prstGeom>
          </p:spPr>
        </p:pic>
        <p:sp>
          <p:nvSpPr>
            <p:cNvPr id="24" name="Flowchart: Connector 23"/>
            <p:cNvSpPr/>
            <p:nvPr/>
          </p:nvSpPr>
          <p:spPr>
            <a:xfrm>
              <a:off x="11418818" y="1132055"/>
              <a:ext cx="245286" cy="238678"/>
            </a:xfrm>
            <a:prstGeom prst="flowChartConnector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38675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</TotalTime>
  <Words>332</Words>
  <Application>Microsoft Office PowerPoint</Application>
  <PresentationFormat>Widescreen</PresentationFormat>
  <Paragraphs>100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Trebuchet MS</vt:lpstr>
      <vt:lpstr>Wingdings 3</vt:lpstr>
      <vt:lpstr>Facet</vt:lpstr>
      <vt:lpstr>Two sides of the same coin? An ethnographic exploration of primary care staff and link worker perspectives on social prescribing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Thanks &amp; Acknowledgments</vt:lpstr>
    </vt:vector>
  </TitlesOfParts>
  <Company>Newcastle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Bethan Griffith (PGR)</dc:creator>
  <cp:lastModifiedBy>Kate Gibson</cp:lastModifiedBy>
  <cp:revision>28</cp:revision>
  <dcterms:created xsi:type="dcterms:W3CDTF">2021-06-23T11:29:11Z</dcterms:created>
  <dcterms:modified xsi:type="dcterms:W3CDTF">2021-07-08T16:29:00Z</dcterms:modified>
</cp:coreProperties>
</file>